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60" r:id="rId5"/>
    <p:sldId id="262" r:id="rId6"/>
    <p:sldId id="263" r:id="rId7"/>
    <p:sldId id="264" r:id="rId8"/>
    <p:sldId id="275" r:id="rId9"/>
    <p:sldId id="348" r:id="rId10"/>
    <p:sldId id="277" r:id="rId11"/>
    <p:sldId id="278" r:id="rId12"/>
    <p:sldId id="280" r:id="rId13"/>
    <p:sldId id="281" r:id="rId14"/>
    <p:sldId id="283" r:id="rId15"/>
    <p:sldId id="355" r:id="rId16"/>
    <p:sldId id="356" r:id="rId17"/>
    <p:sldId id="357" r:id="rId18"/>
    <p:sldId id="358" r:id="rId19"/>
    <p:sldId id="359" r:id="rId20"/>
    <p:sldId id="360" r:id="rId21"/>
    <p:sldId id="361" r:id="rId22"/>
    <p:sldId id="362" r:id="rId23"/>
    <p:sldId id="364" r:id="rId24"/>
    <p:sldId id="365"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5">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78BE20"/>
    <a:srgbClr val="41B6E6"/>
    <a:srgbClr val="003087"/>
    <a:srgbClr val="7686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129" d="100"/>
          <a:sy n="129" d="100"/>
        </p:scale>
        <p:origin x="186" y="396"/>
      </p:cViewPr>
      <p:guideLst>
        <p:guide orient="horz" pos="985"/>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Allin" userId="feda722f-d556-4a92-a58e-279c634fffad" providerId="ADAL" clId="{578518CD-48FA-436F-B0AE-CB3B38F03389}"/>
    <pc:docChg chg="undo custSel modSld">
      <pc:chgData name="Richard Allin" userId="feda722f-d556-4a92-a58e-279c634fffad" providerId="ADAL" clId="{578518CD-48FA-436F-B0AE-CB3B38F03389}" dt="2021-07-02T14:12:46.115" v="263"/>
      <pc:docMkLst>
        <pc:docMk/>
      </pc:docMkLst>
      <pc:sldChg chg="addSp delSp modSp mod modAnim">
        <pc:chgData name="Richard Allin" userId="feda722f-d556-4a92-a58e-279c634fffad" providerId="ADAL" clId="{578518CD-48FA-436F-B0AE-CB3B38F03389}" dt="2021-07-02T14:05:35.159" v="15" actId="1076"/>
        <pc:sldMkLst>
          <pc:docMk/>
          <pc:sldMk cId="4168356765" sldId="263"/>
        </pc:sldMkLst>
        <pc:spChg chg="mod">
          <ac:chgData name="Richard Allin" userId="feda722f-d556-4a92-a58e-279c634fffad" providerId="ADAL" clId="{578518CD-48FA-436F-B0AE-CB3B38F03389}" dt="2021-07-02T14:05:28.949" v="12" actId="1076"/>
          <ac:spMkLst>
            <pc:docMk/>
            <pc:sldMk cId="4168356765" sldId="263"/>
            <ac:spMk id="3" creationId="{00000000-0000-0000-0000-000000000000}"/>
          </ac:spMkLst>
        </pc:spChg>
        <pc:picChg chg="del">
          <ac:chgData name="Richard Allin" userId="feda722f-d556-4a92-a58e-279c634fffad" providerId="ADAL" clId="{578518CD-48FA-436F-B0AE-CB3B38F03389}" dt="2021-07-02T14:05:05.224" v="4" actId="478"/>
          <ac:picMkLst>
            <pc:docMk/>
            <pc:sldMk cId="4168356765" sldId="263"/>
            <ac:picMk id="4" creationId="{8A7954BE-F649-4F57-8236-0BBDD0714141}"/>
          </ac:picMkLst>
        </pc:picChg>
        <pc:picChg chg="add mod">
          <ac:chgData name="Richard Allin" userId="feda722f-d556-4a92-a58e-279c634fffad" providerId="ADAL" clId="{578518CD-48FA-436F-B0AE-CB3B38F03389}" dt="2021-07-02T14:05:35.159" v="15" actId="1076"/>
          <ac:picMkLst>
            <pc:docMk/>
            <pc:sldMk cId="4168356765" sldId="263"/>
            <ac:picMk id="6" creationId="{6FA87783-C955-47FD-93BD-43C34D1ED4E0}"/>
          </ac:picMkLst>
        </pc:picChg>
      </pc:sldChg>
      <pc:sldChg chg="modAnim">
        <pc:chgData name="Richard Allin" userId="feda722f-d556-4a92-a58e-279c634fffad" providerId="ADAL" clId="{578518CD-48FA-436F-B0AE-CB3B38F03389}" dt="2021-07-02T14:05:39.722" v="19"/>
        <pc:sldMkLst>
          <pc:docMk/>
          <pc:sldMk cId="1555732488" sldId="264"/>
        </pc:sldMkLst>
      </pc:sldChg>
      <pc:sldChg chg="modAnim">
        <pc:chgData name="Richard Allin" userId="feda722f-d556-4a92-a58e-279c634fffad" providerId="ADAL" clId="{578518CD-48FA-436F-B0AE-CB3B38F03389}" dt="2021-07-02T14:05:52.085" v="24"/>
        <pc:sldMkLst>
          <pc:docMk/>
          <pc:sldMk cId="203541701" sldId="275"/>
        </pc:sldMkLst>
      </pc:sldChg>
      <pc:sldChg chg="addSp delSp modSp mod">
        <pc:chgData name="Richard Allin" userId="feda722f-d556-4a92-a58e-279c634fffad" providerId="ADAL" clId="{578518CD-48FA-436F-B0AE-CB3B38F03389}" dt="2021-07-02T14:10:33.622" v="222" actId="1076"/>
        <pc:sldMkLst>
          <pc:docMk/>
          <pc:sldMk cId="3030021094" sldId="277"/>
        </pc:sldMkLst>
        <pc:picChg chg="del">
          <ac:chgData name="Richard Allin" userId="feda722f-d556-4a92-a58e-279c634fffad" providerId="ADAL" clId="{578518CD-48FA-436F-B0AE-CB3B38F03389}" dt="2021-07-02T14:10:31.901" v="221" actId="478"/>
          <ac:picMkLst>
            <pc:docMk/>
            <pc:sldMk cId="3030021094" sldId="277"/>
            <ac:picMk id="4" creationId="{28544686-6676-4C76-98C3-535215735C98}"/>
          </ac:picMkLst>
        </pc:picChg>
        <pc:picChg chg="add mod">
          <ac:chgData name="Richard Allin" userId="feda722f-d556-4a92-a58e-279c634fffad" providerId="ADAL" clId="{578518CD-48FA-436F-B0AE-CB3B38F03389}" dt="2021-07-02T14:10:33.622" v="222" actId="1076"/>
          <ac:picMkLst>
            <pc:docMk/>
            <pc:sldMk cId="3030021094" sldId="277"/>
            <ac:picMk id="6" creationId="{E028F01C-A4C0-4559-8576-6B2A82C75808}"/>
          </ac:picMkLst>
        </pc:picChg>
      </pc:sldChg>
      <pc:sldChg chg="addSp delSp modSp mod">
        <pc:chgData name="Richard Allin" userId="feda722f-d556-4a92-a58e-279c634fffad" providerId="ADAL" clId="{578518CD-48FA-436F-B0AE-CB3B38F03389}" dt="2021-07-02T14:10:15.382" v="217"/>
        <pc:sldMkLst>
          <pc:docMk/>
          <pc:sldMk cId="1326596531" sldId="278"/>
        </pc:sldMkLst>
        <pc:picChg chg="mod">
          <ac:chgData name="Richard Allin" userId="feda722f-d556-4a92-a58e-279c634fffad" providerId="ADAL" clId="{578518CD-48FA-436F-B0AE-CB3B38F03389}" dt="2021-07-02T14:10:15.382" v="217"/>
          <ac:picMkLst>
            <pc:docMk/>
            <pc:sldMk cId="1326596531" sldId="278"/>
            <ac:picMk id="5" creationId="{70339626-1ACB-4856-916A-9C53A8A0556D}"/>
          </ac:picMkLst>
        </pc:picChg>
        <pc:picChg chg="add del mod">
          <ac:chgData name="Richard Allin" userId="feda722f-d556-4a92-a58e-279c634fffad" providerId="ADAL" clId="{578518CD-48FA-436F-B0AE-CB3B38F03389}" dt="2021-07-02T14:10:05.306" v="214" actId="478"/>
          <ac:picMkLst>
            <pc:docMk/>
            <pc:sldMk cId="1326596531" sldId="278"/>
            <ac:picMk id="6" creationId="{E9C5EB93-12A8-4A56-8480-96AC66300E2E}"/>
          </ac:picMkLst>
        </pc:picChg>
      </pc:sldChg>
      <pc:sldChg chg="addSp delSp modSp mod">
        <pc:chgData name="Richard Allin" userId="feda722f-d556-4a92-a58e-279c634fffad" providerId="ADAL" clId="{578518CD-48FA-436F-B0AE-CB3B38F03389}" dt="2021-07-02T14:07:03.586" v="34" actId="1076"/>
        <pc:sldMkLst>
          <pc:docMk/>
          <pc:sldMk cId="1067952662" sldId="281"/>
        </pc:sldMkLst>
        <pc:picChg chg="del">
          <ac:chgData name="Richard Allin" userId="feda722f-d556-4a92-a58e-279c634fffad" providerId="ADAL" clId="{578518CD-48FA-436F-B0AE-CB3B38F03389}" dt="2021-07-02T14:07:02.123" v="33" actId="478"/>
          <ac:picMkLst>
            <pc:docMk/>
            <pc:sldMk cId="1067952662" sldId="281"/>
            <ac:picMk id="4" creationId="{358C4405-EC04-461B-BB21-B9818F62E464}"/>
          </ac:picMkLst>
        </pc:picChg>
        <pc:picChg chg="add mod">
          <ac:chgData name="Richard Allin" userId="feda722f-d556-4a92-a58e-279c634fffad" providerId="ADAL" clId="{578518CD-48FA-436F-B0AE-CB3B38F03389}" dt="2021-07-02T14:07:03.586" v="34" actId="1076"/>
          <ac:picMkLst>
            <pc:docMk/>
            <pc:sldMk cId="1067952662" sldId="281"/>
            <ac:picMk id="6" creationId="{ACA0CCC9-BC56-43A1-A815-D3EB565DC008}"/>
          </ac:picMkLst>
        </pc:picChg>
      </pc:sldChg>
      <pc:sldChg chg="addSp delSp modSp mod">
        <pc:chgData name="Richard Allin" userId="feda722f-d556-4a92-a58e-279c634fffad" providerId="ADAL" clId="{578518CD-48FA-436F-B0AE-CB3B38F03389}" dt="2021-07-02T14:09:39.203" v="210" actId="1076"/>
        <pc:sldMkLst>
          <pc:docMk/>
          <pc:sldMk cId="1088431788" sldId="283"/>
        </pc:sldMkLst>
        <pc:grpChg chg="add mod">
          <ac:chgData name="Richard Allin" userId="feda722f-d556-4a92-a58e-279c634fffad" providerId="ADAL" clId="{578518CD-48FA-436F-B0AE-CB3B38F03389}" dt="2021-07-02T14:09:39.203" v="210" actId="1076"/>
          <ac:grpSpMkLst>
            <pc:docMk/>
            <pc:sldMk cId="1088431788" sldId="283"/>
            <ac:grpSpMk id="14" creationId="{8CAF1C63-9D6B-4336-9A10-944BDD1A458D}"/>
          </ac:grpSpMkLst>
        </pc:grpChg>
        <pc:grpChg chg="add mod">
          <ac:chgData name="Richard Allin" userId="feda722f-d556-4a92-a58e-279c634fffad" providerId="ADAL" clId="{578518CD-48FA-436F-B0AE-CB3B38F03389}" dt="2021-07-02T14:09:37.383" v="209" actId="1076"/>
          <ac:grpSpMkLst>
            <pc:docMk/>
            <pc:sldMk cId="1088431788" sldId="283"/>
            <ac:grpSpMk id="15" creationId="{E1973DC7-F018-47D2-89FC-63CC8036EADD}"/>
          </ac:grpSpMkLst>
        </pc:grpChg>
        <pc:picChg chg="add mod">
          <ac:chgData name="Richard Allin" userId="feda722f-d556-4a92-a58e-279c634fffad" providerId="ADAL" clId="{578518CD-48FA-436F-B0AE-CB3B38F03389}" dt="2021-07-02T14:09:36.294" v="208" actId="164"/>
          <ac:picMkLst>
            <pc:docMk/>
            <pc:sldMk cId="1088431788" sldId="283"/>
            <ac:picMk id="4" creationId="{020B3055-0344-4519-83CC-FA0BE2FB3F3A}"/>
          </ac:picMkLst>
        </pc:picChg>
        <pc:picChg chg="del">
          <ac:chgData name="Richard Allin" userId="feda722f-d556-4a92-a58e-279c634fffad" providerId="ADAL" clId="{578518CD-48FA-436F-B0AE-CB3B38F03389}" dt="2021-07-02T14:07:07.368" v="35" actId="478"/>
          <ac:picMkLst>
            <pc:docMk/>
            <pc:sldMk cId="1088431788" sldId="283"/>
            <ac:picMk id="5" creationId="{CC485405-73A8-4591-9C50-74F94B329FCA}"/>
          </ac:picMkLst>
        </pc:picChg>
        <pc:picChg chg="add mod">
          <ac:chgData name="Richard Allin" userId="feda722f-d556-4a92-a58e-279c634fffad" providerId="ADAL" clId="{578518CD-48FA-436F-B0AE-CB3B38F03389}" dt="2021-07-02T14:09:36.294" v="208" actId="164"/>
          <ac:picMkLst>
            <pc:docMk/>
            <pc:sldMk cId="1088431788" sldId="283"/>
            <ac:picMk id="7" creationId="{2C7F5FB6-ADBA-4D43-9441-D7AA7CAA2312}"/>
          </ac:picMkLst>
        </pc:picChg>
        <pc:picChg chg="add mod">
          <ac:chgData name="Richard Allin" userId="feda722f-d556-4a92-a58e-279c634fffad" providerId="ADAL" clId="{578518CD-48FA-436F-B0AE-CB3B38F03389}" dt="2021-07-02T14:09:21.418" v="203" actId="164"/>
          <ac:picMkLst>
            <pc:docMk/>
            <pc:sldMk cId="1088431788" sldId="283"/>
            <ac:picMk id="11" creationId="{EB91A4AA-C96B-474F-92FE-472FA5EFC411}"/>
          </ac:picMkLst>
        </pc:picChg>
        <pc:picChg chg="add mod">
          <ac:chgData name="Richard Allin" userId="feda722f-d556-4a92-a58e-279c634fffad" providerId="ADAL" clId="{578518CD-48FA-436F-B0AE-CB3B38F03389}" dt="2021-07-02T14:09:21.418" v="203" actId="164"/>
          <ac:picMkLst>
            <pc:docMk/>
            <pc:sldMk cId="1088431788" sldId="283"/>
            <ac:picMk id="12" creationId="{EDEAB9B3-A1DA-4A68-8114-159C4D2222D1}"/>
          </ac:picMkLst>
        </pc:picChg>
        <pc:cxnChg chg="add mod">
          <ac:chgData name="Richard Allin" userId="feda722f-d556-4a92-a58e-279c634fffad" providerId="ADAL" clId="{578518CD-48FA-436F-B0AE-CB3B38F03389}" dt="2021-07-02T14:09:36.294" v="208" actId="164"/>
          <ac:cxnSpMkLst>
            <pc:docMk/>
            <pc:sldMk cId="1088431788" sldId="283"/>
            <ac:cxnSpMk id="8" creationId="{24C7EA8B-8720-492D-8DDD-1F2D2D60D064}"/>
          </ac:cxnSpMkLst>
        </pc:cxnChg>
        <pc:cxnChg chg="add mod">
          <ac:chgData name="Richard Allin" userId="feda722f-d556-4a92-a58e-279c634fffad" providerId="ADAL" clId="{578518CD-48FA-436F-B0AE-CB3B38F03389}" dt="2021-07-02T14:09:21.418" v="203" actId="164"/>
          <ac:cxnSpMkLst>
            <pc:docMk/>
            <pc:sldMk cId="1088431788" sldId="283"/>
            <ac:cxnSpMk id="13" creationId="{E04EE32B-619E-4FC6-965B-58D716A834CE}"/>
          </ac:cxnSpMkLst>
        </pc:cxnChg>
      </pc:sldChg>
      <pc:sldChg chg="addSp delSp modSp mod">
        <pc:chgData name="Richard Allin" userId="feda722f-d556-4a92-a58e-279c634fffad" providerId="ADAL" clId="{578518CD-48FA-436F-B0AE-CB3B38F03389}" dt="2021-07-02T14:11:49.668" v="231" actId="1076"/>
        <pc:sldMkLst>
          <pc:docMk/>
          <pc:sldMk cId="1316544546" sldId="348"/>
        </pc:sldMkLst>
        <pc:picChg chg="del mod modCrop">
          <ac:chgData name="Richard Allin" userId="feda722f-d556-4a92-a58e-279c634fffad" providerId="ADAL" clId="{578518CD-48FA-436F-B0AE-CB3B38F03389}" dt="2021-07-02T14:11:32.004" v="227" actId="478"/>
          <ac:picMkLst>
            <pc:docMk/>
            <pc:sldMk cId="1316544546" sldId="348"/>
            <ac:picMk id="2" creationId="{6BE7B866-00BC-4F25-A623-F1F55C1A0930}"/>
          </ac:picMkLst>
        </pc:picChg>
        <pc:picChg chg="add mod">
          <ac:chgData name="Richard Allin" userId="feda722f-d556-4a92-a58e-279c634fffad" providerId="ADAL" clId="{578518CD-48FA-436F-B0AE-CB3B38F03389}" dt="2021-07-02T14:11:49.668" v="231" actId="1076"/>
          <ac:picMkLst>
            <pc:docMk/>
            <pc:sldMk cId="1316544546" sldId="348"/>
            <ac:picMk id="6" creationId="{43F891FA-4D50-4E8D-9CC6-3A0790110B57}"/>
          </ac:picMkLst>
        </pc:picChg>
        <pc:cxnChg chg="add mod">
          <ac:chgData name="Richard Allin" userId="feda722f-d556-4a92-a58e-279c634fffad" providerId="ADAL" clId="{578518CD-48FA-436F-B0AE-CB3B38F03389}" dt="2021-07-02T14:11:48.387" v="230" actId="208"/>
          <ac:cxnSpMkLst>
            <pc:docMk/>
            <pc:sldMk cId="1316544546" sldId="348"/>
            <ac:cxnSpMk id="8" creationId="{5CC8259F-9925-48A3-BBD4-469FD681348B}"/>
          </ac:cxnSpMkLst>
        </pc:cxnChg>
      </pc:sldChg>
      <pc:sldChg chg="modSp mod modAnim">
        <pc:chgData name="Richard Allin" userId="feda722f-d556-4a92-a58e-279c634fffad" providerId="ADAL" clId="{578518CD-48FA-436F-B0AE-CB3B38F03389}" dt="2021-07-02T14:12:07.286" v="234" actId="1076"/>
        <pc:sldMkLst>
          <pc:docMk/>
          <pc:sldMk cId="994495353" sldId="356"/>
        </pc:sldMkLst>
        <pc:picChg chg="mod">
          <ac:chgData name="Richard Allin" userId="feda722f-d556-4a92-a58e-279c634fffad" providerId="ADAL" clId="{578518CD-48FA-436F-B0AE-CB3B38F03389}" dt="2021-07-02T14:12:07.286" v="234" actId="1076"/>
          <ac:picMkLst>
            <pc:docMk/>
            <pc:sldMk cId="994495353" sldId="356"/>
            <ac:picMk id="5" creationId="{3033E547-3F16-4879-B4A0-70036C531145}"/>
          </ac:picMkLst>
        </pc:picChg>
      </pc:sldChg>
      <pc:sldChg chg="modSp mod modAnim">
        <pc:chgData name="Richard Allin" userId="feda722f-d556-4a92-a58e-279c634fffad" providerId="ADAL" clId="{578518CD-48FA-436F-B0AE-CB3B38F03389}" dt="2021-07-02T14:12:16.609" v="237" actId="1076"/>
        <pc:sldMkLst>
          <pc:docMk/>
          <pc:sldMk cId="2340864957" sldId="357"/>
        </pc:sldMkLst>
        <pc:picChg chg="mod">
          <ac:chgData name="Richard Allin" userId="feda722f-d556-4a92-a58e-279c634fffad" providerId="ADAL" clId="{578518CD-48FA-436F-B0AE-CB3B38F03389}" dt="2021-07-02T14:12:16.609" v="237" actId="1076"/>
          <ac:picMkLst>
            <pc:docMk/>
            <pc:sldMk cId="2340864957" sldId="357"/>
            <ac:picMk id="4" creationId="{0ACE2267-83EC-4CA4-A2D8-7403AC8579FA}"/>
          </ac:picMkLst>
        </pc:picChg>
      </pc:sldChg>
      <pc:sldChg chg="modAnim">
        <pc:chgData name="Richard Allin" userId="feda722f-d556-4a92-a58e-279c634fffad" providerId="ADAL" clId="{578518CD-48FA-436F-B0AE-CB3B38F03389}" dt="2021-07-02T14:12:21.380" v="244"/>
        <pc:sldMkLst>
          <pc:docMk/>
          <pc:sldMk cId="201870866" sldId="359"/>
        </pc:sldMkLst>
      </pc:sldChg>
      <pc:sldChg chg="modAnim">
        <pc:chgData name="Richard Allin" userId="feda722f-d556-4a92-a58e-279c634fffad" providerId="ADAL" clId="{578518CD-48FA-436F-B0AE-CB3B38F03389}" dt="2021-07-02T14:12:25.986" v="251"/>
        <pc:sldMkLst>
          <pc:docMk/>
          <pc:sldMk cId="3459995001" sldId="360"/>
        </pc:sldMkLst>
      </pc:sldChg>
      <pc:sldChg chg="addSp delSp modSp mod modAnim">
        <pc:chgData name="Richard Allin" userId="feda722f-d556-4a92-a58e-279c634fffad" providerId="ADAL" clId="{578518CD-48FA-436F-B0AE-CB3B38F03389}" dt="2021-07-02T14:12:39.262" v="259" actId="1076"/>
        <pc:sldMkLst>
          <pc:docMk/>
          <pc:sldMk cId="2797228499" sldId="361"/>
        </pc:sldMkLst>
        <pc:picChg chg="del">
          <ac:chgData name="Richard Allin" userId="feda722f-d556-4a92-a58e-279c634fffad" providerId="ADAL" clId="{578518CD-48FA-436F-B0AE-CB3B38F03389}" dt="2021-07-02T14:12:32.203" v="256" actId="478"/>
          <ac:picMkLst>
            <pc:docMk/>
            <pc:sldMk cId="2797228499" sldId="361"/>
            <ac:picMk id="4" creationId="{4972C44D-C689-4818-94BB-2694BDCC95EC}"/>
          </ac:picMkLst>
        </pc:picChg>
        <pc:picChg chg="add mod">
          <ac:chgData name="Richard Allin" userId="feda722f-d556-4a92-a58e-279c634fffad" providerId="ADAL" clId="{578518CD-48FA-436F-B0AE-CB3B38F03389}" dt="2021-07-02T14:12:39.262" v="259" actId="1076"/>
          <ac:picMkLst>
            <pc:docMk/>
            <pc:sldMk cId="2797228499" sldId="361"/>
            <ac:picMk id="7" creationId="{65848391-F87A-41C9-9AE8-340279339D54}"/>
          </ac:picMkLst>
        </pc:picChg>
      </pc:sldChg>
      <pc:sldChg chg="modAnim">
        <pc:chgData name="Richard Allin" userId="feda722f-d556-4a92-a58e-279c634fffad" providerId="ADAL" clId="{578518CD-48FA-436F-B0AE-CB3B38F03389}" dt="2021-07-02T14:12:46.115" v="263"/>
        <pc:sldMkLst>
          <pc:docMk/>
          <pc:sldMk cId="1569183603" sldId="364"/>
        </pc:sldMkLst>
      </pc:sldChg>
    </pc:docChg>
  </pc:docChgLst>
  <pc:docChgLst>
    <pc:chgData name="Richard Allin" userId="feda722f-d556-4a92-a58e-279c634fffad" providerId="ADAL" clId="{7CCB7EBB-5BEA-4D4C-BF69-F906C59BBC09}"/>
    <pc:docChg chg="custSel modSld">
      <pc:chgData name="Richard Allin" userId="feda722f-d556-4a92-a58e-279c634fffad" providerId="ADAL" clId="{7CCB7EBB-5BEA-4D4C-BF69-F906C59BBC09}" dt="2021-06-10T14:56:33.464" v="137" actId="207"/>
      <pc:docMkLst>
        <pc:docMk/>
      </pc:docMkLst>
      <pc:sldChg chg="modSp mod">
        <pc:chgData name="Richard Allin" userId="feda722f-d556-4a92-a58e-279c634fffad" providerId="ADAL" clId="{7CCB7EBB-5BEA-4D4C-BF69-F906C59BBC09}" dt="2021-06-10T14:47:42.705" v="8" actId="115"/>
        <pc:sldMkLst>
          <pc:docMk/>
          <pc:sldMk cId="3369488147" sldId="262"/>
        </pc:sldMkLst>
        <pc:spChg chg="mod">
          <ac:chgData name="Richard Allin" userId="feda722f-d556-4a92-a58e-279c634fffad" providerId="ADAL" clId="{7CCB7EBB-5BEA-4D4C-BF69-F906C59BBC09}" dt="2021-06-10T14:47:22.896" v="0" actId="255"/>
          <ac:spMkLst>
            <pc:docMk/>
            <pc:sldMk cId="3369488147" sldId="262"/>
            <ac:spMk id="2" creationId="{00000000-0000-0000-0000-000000000000}"/>
          </ac:spMkLst>
        </pc:spChg>
        <pc:spChg chg="mod">
          <ac:chgData name="Richard Allin" userId="feda722f-d556-4a92-a58e-279c634fffad" providerId="ADAL" clId="{7CCB7EBB-5BEA-4D4C-BF69-F906C59BBC09}" dt="2021-06-10T14:47:42.705" v="8" actId="115"/>
          <ac:spMkLst>
            <pc:docMk/>
            <pc:sldMk cId="3369488147" sldId="262"/>
            <ac:spMk id="3" creationId="{00000000-0000-0000-0000-000000000000}"/>
          </ac:spMkLst>
        </pc:spChg>
      </pc:sldChg>
      <pc:sldChg chg="modSp mod">
        <pc:chgData name="Richard Allin" userId="feda722f-d556-4a92-a58e-279c634fffad" providerId="ADAL" clId="{7CCB7EBB-5BEA-4D4C-BF69-F906C59BBC09}" dt="2021-06-10T14:48:26.008" v="18" actId="20577"/>
        <pc:sldMkLst>
          <pc:docMk/>
          <pc:sldMk cId="4168356765" sldId="263"/>
        </pc:sldMkLst>
        <pc:spChg chg="mod">
          <ac:chgData name="Richard Allin" userId="feda722f-d556-4a92-a58e-279c634fffad" providerId="ADAL" clId="{7CCB7EBB-5BEA-4D4C-BF69-F906C59BBC09}" dt="2021-06-10T14:48:26.008" v="18" actId="20577"/>
          <ac:spMkLst>
            <pc:docMk/>
            <pc:sldMk cId="4168356765" sldId="263"/>
            <ac:spMk id="2" creationId="{00000000-0000-0000-0000-000000000000}"/>
          </ac:spMkLst>
        </pc:spChg>
        <pc:spChg chg="mod">
          <ac:chgData name="Richard Allin" userId="feda722f-d556-4a92-a58e-279c634fffad" providerId="ADAL" clId="{7CCB7EBB-5BEA-4D4C-BF69-F906C59BBC09}" dt="2021-06-10T14:48:08.652" v="14" actId="6549"/>
          <ac:spMkLst>
            <pc:docMk/>
            <pc:sldMk cId="4168356765" sldId="263"/>
            <ac:spMk id="3" creationId="{00000000-0000-0000-0000-000000000000}"/>
          </ac:spMkLst>
        </pc:spChg>
        <pc:picChg chg="mod">
          <ac:chgData name="Richard Allin" userId="feda722f-d556-4a92-a58e-279c634fffad" providerId="ADAL" clId="{7CCB7EBB-5BEA-4D4C-BF69-F906C59BBC09}" dt="2021-06-10T14:48:12.349" v="15" actId="1076"/>
          <ac:picMkLst>
            <pc:docMk/>
            <pc:sldMk cId="4168356765" sldId="263"/>
            <ac:picMk id="4" creationId="{8A7954BE-F649-4F57-8236-0BBDD0714141}"/>
          </ac:picMkLst>
        </pc:picChg>
      </pc:sldChg>
      <pc:sldChg chg="addSp delSp modSp mod">
        <pc:chgData name="Richard Allin" userId="feda722f-d556-4a92-a58e-279c634fffad" providerId="ADAL" clId="{7CCB7EBB-5BEA-4D4C-BF69-F906C59BBC09}" dt="2021-06-10T14:48:43.470" v="27" actId="1076"/>
        <pc:sldMkLst>
          <pc:docMk/>
          <pc:sldMk cId="1555732488" sldId="264"/>
        </pc:sldMkLst>
        <pc:spChg chg="del">
          <ac:chgData name="Richard Allin" userId="feda722f-d556-4a92-a58e-279c634fffad" providerId="ADAL" clId="{7CCB7EBB-5BEA-4D4C-BF69-F906C59BBC09}" dt="2021-06-10T14:48:31.401" v="19" actId="478"/>
          <ac:spMkLst>
            <pc:docMk/>
            <pc:sldMk cId="1555732488" sldId="264"/>
            <ac:spMk id="2" creationId="{00000000-0000-0000-0000-000000000000}"/>
          </ac:spMkLst>
        </pc:spChg>
        <pc:spChg chg="mod">
          <ac:chgData name="Richard Allin" userId="feda722f-d556-4a92-a58e-279c634fffad" providerId="ADAL" clId="{7CCB7EBB-5BEA-4D4C-BF69-F906C59BBC09}" dt="2021-06-10T14:48:43.470" v="27" actId="1076"/>
          <ac:spMkLst>
            <pc:docMk/>
            <pc:sldMk cId="1555732488" sldId="264"/>
            <ac:spMk id="3" creationId="{00000000-0000-0000-0000-000000000000}"/>
          </ac:spMkLst>
        </pc:spChg>
        <pc:spChg chg="add mod">
          <ac:chgData name="Richard Allin" userId="feda722f-d556-4a92-a58e-279c634fffad" providerId="ADAL" clId="{7CCB7EBB-5BEA-4D4C-BF69-F906C59BBC09}" dt="2021-06-10T14:48:31.788" v="20"/>
          <ac:spMkLst>
            <pc:docMk/>
            <pc:sldMk cId="1555732488" sldId="264"/>
            <ac:spMk id="5" creationId="{62FA1117-1AC8-4660-BAC3-6A3EBCDF7B7C}"/>
          </ac:spMkLst>
        </pc:spChg>
      </pc:sldChg>
      <pc:sldChg chg="modSp mod">
        <pc:chgData name="Richard Allin" userId="feda722f-d556-4a92-a58e-279c634fffad" providerId="ADAL" clId="{7CCB7EBB-5BEA-4D4C-BF69-F906C59BBC09}" dt="2021-06-10T14:48:56.238" v="30" actId="1076"/>
        <pc:sldMkLst>
          <pc:docMk/>
          <pc:sldMk cId="203541701" sldId="275"/>
        </pc:sldMkLst>
        <pc:spChg chg="mod">
          <ac:chgData name="Richard Allin" userId="feda722f-d556-4a92-a58e-279c634fffad" providerId="ADAL" clId="{7CCB7EBB-5BEA-4D4C-BF69-F906C59BBC09}" dt="2021-06-10T14:48:49.028" v="28" actId="255"/>
          <ac:spMkLst>
            <pc:docMk/>
            <pc:sldMk cId="203541701" sldId="275"/>
            <ac:spMk id="2" creationId="{00000000-0000-0000-0000-000000000000}"/>
          </ac:spMkLst>
        </pc:spChg>
        <pc:spChg chg="mod">
          <ac:chgData name="Richard Allin" userId="feda722f-d556-4a92-a58e-279c634fffad" providerId="ADAL" clId="{7CCB7EBB-5BEA-4D4C-BF69-F906C59BBC09}" dt="2021-06-10T14:48:56.238" v="30" actId="1076"/>
          <ac:spMkLst>
            <pc:docMk/>
            <pc:sldMk cId="203541701" sldId="275"/>
            <ac:spMk id="3" creationId="{00000000-0000-0000-0000-000000000000}"/>
          </ac:spMkLst>
        </pc:spChg>
      </pc:sldChg>
      <pc:sldChg chg="addSp delSp modSp mod">
        <pc:chgData name="Richard Allin" userId="feda722f-d556-4a92-a58e-279c634fffad" providerId="ADAL" clId="{7CCB7EBB-5BEA-4D4C-BF69-F906C59BBC09}" dt="2021-06-10T14:53:02.024" v="109" actId="1076"/>
        <pc:sldMkLst>
          <pc:docMk/>
          <pc:sldMk cId="1745661333" sldId="355"/>
        </pc:sldMkLst>
        <pc:spChg chg="add mod">
          <ac:chgData name="Richard Allin" userId="feda722f-d556-4a92-a58e-279c634fffad" providerId="ADAL" clId="{7CCB7EBB-5BEA-4D4C-BF69-F906C59BBC09}" dt="2021-06-10T14:52:56.252" v="107" actId="14100"/>
          <ac:spMkLst>
            <pc:docMk/>
            <pc:sldMk cId="1745661333" sldId="355"/>
            <ac:spMk id="2" creationId="{E70CB781-2259-49F8-A862-A7F0FBB65E5F}"/>
          </ac:spMkLst>
        </pc:spChg>
        <pc:spChg chg="del mod">
          <ac:chgData name="Richard Allin" userId="feda722f-d556-4a92-a58e-279c634fffad" providerId="ADAL" clId="{7CCB7EBB-5BEA-4D4C-BF69-F906C59BBC09}" dt="2021-06-10T14:51:55.579" v="75" actId="478"/>
          <ac:spMkLst>
            <pc:docMk/>
            <pc:sldMk cId="1745661333" sldId="355"/>
            <ac:spMk id="9" creationId="{00000000-0000-0000-0000-000000000000}"/>
          </ac:spMkLst>
        </pc:spChg>
        <pc:spChg chg="del mod">
          <ac:chgData name="Richard Allin" userId="feda722f-d556-4a92-a58e-279c634fffad" providerId="ADAL" clId="{7CCB7EBB-5BEA-4D4C-BF69-F906C59BBC09}" dt="2021-06-10T14:52:22.788" v="88" actId="478"/>
          <ac:spMkLst>
            <pc:docMk/>
            <pc:sldMk cId="1745661333" sldId="355"/>
            <ac:spMk id="11" creationId="{00000000-0000-0000-0000-000000000000}"/>
          </ac:spMkLst>
        </pc:spChg>
        <pc:spChg chg="add mod">
          <ac:chgData name="Richard Allin" userId="feda722f-d556-4a92-a58e-279c634fffad" providerId="ADAL" clId="{7CCB7EBB-5BEA-4D4C-BF69-F906C59BBC09}" dt="2021-06-10T14:52:59.769" v="108" actId="1076"/>
          <ac:spMkLst>
            <pc:docMk/>
            <pc:sldMk cId="1745661333" sldId="355"/>
            <ac:spMk id="12" creationId="{24BC5F28-E294-4ECE-8464-CC424F58B052}"/>
          </ac:spMkLst>
        </pc:spChg>
        <pc:spChg chg="del mod">
          <ac:chgData name="Richard Allin" userId="feda722f-d556-4a92-a58e-279c634fffad" providerId="ADAL" clId="{7CCB7EBB-5BEA-4D4C-BF69-F906C59BBC09}" dt="2021-06-10T14:52:38.736" v="100"/>
          <ac:spMkLst>
            <pc:docMk/>
            <pc:sldMk cId="1745661333" sldId="355"/>
            <ac:spMk id="13" creationId="{00000000-0000-0000-0000-000000000000}"/>
          </ac:spMkLst>
        </pc:spChg>
        <pc:spChg chg="add del mod">
          <ac:chgData name="Richard Allin" userId="feda722f-d556-4a92-a58e-279c634fffad" providerId="ADAL" clId="{7CCB7EBB-5BEA-4D4C-BF69-F906C59BBC09}" dt="2021-06-10T14:51:34.562" v="65" actId="478"/>
          <ac:spMkLst>
            <pc:docMk/>
            <pc:sldMk cId="1745661333" sldId="355"/>
            <ac:spMk id="14" creationId="{00000000-0000-0000-0000-000000000000}"/>
          </ac:spMkLst>
        </pc:spChg>
        <pc:spChg chg="add mod">
          <ac:chgData name="Richard Allin" userId="feda722f-d556-4a92-a58e-279c634fffad" providerId="ADAL" clId="{7CCB7EBB-5BEA-4D4C-BF69-F906C59BBC09}" dt="2021-06-10T14:52:49.454" v="105" actId="14100"/>
          <ac:spMkLst>
            <pc:docMk/>
            <pc:sldMk cId="1745661333" sldId="355"/>
            <ac:spMk id="15" creationId="{C5C78997-912C-45A1-9D33-44F2B891236C}"/>
          </ac:spMkLst>
        </pc:spChg>
        <pc:spChg chg="add mod">
          <ac:chgData name="Richard Allin" userId="feda722f-d556-4a92-a58e-279c634fffad" providerId="ADAL" clId="{7CCB7EBB-5BEA-4D4C-BF69-F906C59BBC09}" dt="2021-06-10T14:53:02.024" v="109" actId="1076"/>
          <ac:spMkLst>
            <pc:docMk/>
            <pc:sldMk cId="1745661333" sldId="355"/>
            <ac:spMk id="16" creationId="{A15B8D32-C19E-497D-BC2E-69A6E189079E}"/>
          </ac:spMkLst>
        </pc:spChg>
        <pc:spChg chg="mod">
          <ac:chgData name="Richard Allin" userId="feda722f-d556-4a92-a58e-279c634fffad" providerId="ADAL" clId="{7CCB7EBB-5BEA-4D4C-BF69-F906C59BBC09}" dt="2021-06-10T14:49:35.213" v="35" actId="1076"/>
          <ac:spMkLst>
            <pc:docMk/>
            <pc:sldMk cId="1745661333" sldId="355"/>
            <ac:spMk id="24578" creationId="{00000000-0000-0000-0000-000000000000}"/>
          </ac:spMkLst>
        </pc:spChg>
        <pc:spChg chg="del mod">
          <ac:chgData name="Richard Allin" userId="feda722f-d556-4a92-a58e-279c634fffad" providerId="ADAL" clId="{7CCB7EBB-5BEA-4D4C-BF69-F906C59BBC09}" dt="2021-06-10T14:49:24.630" v="33"/>
          <ac:spMkLst>
            <pc:docMk/>
            <pc:sldMk cId="1745661333" sldId="355"/>
            <ac:spMk id="30724" creationId="{00000000-0000-0000-0000-000000000000}"/>
          </ac:spMkLst>
        </pc:spChg>
        <pc:spChg chg="del">
          <ac:chgData name="Richard Allin" userId="feda722f-d556-4a92-a58e-279c634fffad" providerId="ADAL" clId="{7CCB7EBB-5BEA-4D4C-BF69-F906C59BBC09}" dt="2021-06-10T14:49:56.953" v="43" actId="478"/>
          <ac:spMkLst>
            <pc:docMk/>
            <pc:sldMk cId="1745661333" sldId="355"/>
            <ac:spMk id="30725" creationId="{00000000-0000-0000-0000-000000000000}"/>
          </ac:spMkLst>
        </pc:spChg>
        <pc:spChg chg="del">
          <ac:chgData name="Richard Allin" userId="feda722f-d556-4a92-a58e-279c634fffad" providerId="ADAL" clId="{7CCB7EBB-5BEA-4D4C-BF69-F906C59BBC09}" dt="2021-06-10T14:49:41.803" v="36" actId="478"/>
          <ac:spMkLst>
            <pc:docMk/>
            <pc:sldMk cId="1745661333" sldId="355"/>
            <ac:spMk id="30727" creationId="{00000000-0000-0000-0000-000000000000}"/>
          </ac:spMkLst>
        </pc:spChg>
      </pc:sldChg>
      <pc:sldChg chg="modSp mod">
        <pc:chgData name="Richard Allin" userId="feda722f-d556-4a92-a58e-279c634fffad" providerId="ADAL" clId="{7CCB7EBB-5BEA-4D4C-BF69-F906C59BBC09}" dt="2021-06-10T14:53:19.927" v="112" actId="1076"/>
        <pc:sldMkLst>
          <pc:docMk/>
          <pc:sldMk cId="994495353" sldId="356"/>
        </pc:sldMkLst>
        <pc:spChg chg="mod">
          <ac:chgData name="Richard Allin" userId="feda722f-d556-4a92-a58e-279c634fffad" providerId="ADAL" clId="{7CCB7EBB-5BEA-4D4C-BF69-F906C59BBC09}" dt="2021-06-10T14:53:17.997" v="110" actId="255"/>
          <ac:spMkLst>
            <pc:docMk/>
            <pc:sldMk cId="994495353" sldId="356"/>
            <ac:spMk id="3" creationId="{00000000-0000-0000-0000-000000000000}"/>
          </ac:spMkLst>
        </pc:spChg>
        <pc:picChg chg="mod">
          <ac:chgData name="Richard Allin" userId="feda722f-d556-4a92-a58e-279c634fffad" providerId="ADAL" clId="{7CCB7EBB-5BEA-4D4C-BF69-F906C59BBC09}" dt="2021-06-10T14:53:19.927" v="112" actId="1076"/>
          <ac:picMkLst>
            <pc:docMk/>
            <pc:sldMk cId="994495353" sldId="356"/>
            <ac:picMk id="5" creationId="{3033E547-3F16-4879-B4A0-70036C531145}"/>
          </ac:picMkLst>
        </pc:picChg>
      </pc:sldChg>
      <pc:sldChg chg="modSp mod">
        <pc:chgData name="Richard Allin" userId="feda722f-d556-4a92-a58e-279c634fffad" providerId="ADAL" clId="{7CCB7EBB-5BEA-4D4C-BF69-F906C59BBC09}" dt="2021-06-10T14:53:25.084" v="113" actId="255"/>
        <pc:sldMkLst>
          <pc:docMk/>
          <pc:sldMk cId="2340864957" sldId="357"/>
        </pc:sldMkLst>
        <pc:spChg chg="mod">
          <ac:chgData name="Richard Allin" userId="feda722f-d556-4a92-a58e-279c634fffad" providerId="ADAL" clId="{7CCB7EBB-5BEA-4D4C-BF69-F906C59BBC09}" dt="2021-06-10T14:53:25.084" v="113" actId="255"/>
          <ac:spMkLst>
            <pc:docMk/>
            <pc:sldMk cId="2340864957" sldId="357"/>
            <ac:spMk id="3" creationId="{00000000-0000-0000-0000-000000000000}"/>
          </ac:spMkLst>
        </pc:spChg>
      </pc:sldChg>
      <pc:sldChg chg="modSp mod">
        <pc:chgData name="Richard Allin" userId="feda722f-d556-4a92-a58e-279c634fffad" providerId="ADAL" clId="{7CCB7EBB-5BEA-4D4C-BF69-F906C59BBC09}" dt="2021-06-10T14:54:01.914" v="121" actId="1076"/>
        <pc:sldMkLst>
          <pc:docMk/>
          <pc:sldMk cId="201870866" sldId="359"/>
        </pc:sldMkLst>
        <pc:spChg chg="mod">
          <ac:chgData name="Richard Allin" userId="feda722f-d556-4a92-a58e-279c634fffad" providerId="ADAL" clId="{7CCB7EBB-5BEA-4D4C-BF69-F906C59BBC09}" dt="2021-06-10T14:53:44.502" v="115" actId="1076"/>
          <ac:spMkLst>
            <pc:docMk/>
            <pc:sldMk cId="201870866" sldId="359"/>
            <ac:spMk id="2" creationId="{8B824836-9DE9-48CC-9A34-20BF58573A87}"/>
          </ac:spMkLst>
        </pc:spChg>
        <pc:spChg chg="mod">
          <ac:chgData name="Richard Allin" userId="feda722f-d556-4a92-a58e-279c634fffad" providerId="ADAL" clId="{7CCB7EBB-5BEA-4D4C-BF69-F906C59BBC09}" dt="2021-06-10T14:54:01.914" v="121" actId="1076"/>
          <ac:spMkLst>
            <pc:docMk/>
            <pc:sldMk cId="201870866" sldId="359"/>
            <ac:spMk id="3" creationId="{C2751231-10F0-4732-B287-B250A5CC75A6}"/>
          </ac:spMkLst>
        </pc:spChg>
      </pc:sldChg>
      <pc:sldChg chg="modSp mod">
        <pc:chgData name="Richard Allin" userId="feda722f-d556-4a92-a58e-279c634fffad" providerId="ADAL" clId="{7CCB7EBB-5BEA-4D4C-BF69-F906C59BBC09}" dt="2021-06-10T14:55:26.186" v="124" actId="108"/>
        <pc:sldMkLst>
          <pc:docMk/>
          <pc:sldMk cId="3459995001" sldId="360"/>
        </pc:sldMkLst>
        <pc:spChg chg="mod">
          <ac:chgData name="Richard Allin" userId="feda722f-d556-4a92-a58e-279c634fffad" providerId="ADAL" clId="{7CCB7EBB-5BEA-4D4C-BF69-F906C59BBC09}" dt="2021-06-10T14:55:16.714" v="123" actId="1076"/>
          <ac:spMkLst>
            <pc:docMk/>
            <pc:sldMk cId="3459995001" sldId="360"/>
            <ac:spMk id="2" creationId="{8B824836-9DE9-48CC-9A34-20BF58573A87}"/>
          </ac:spMkLst>
        </pc:spChg>
        <pc:spChg chg="mod">
          <ac:chgData name="Richard Allin" userId="feda722f-d556-4a92-a58e-279c634fffad" providerId="ADAL" clId="{7CCB7EBB-5BEA-4D4C-BF69-F906C59BBC09}" dt="2021-06-10T14:55:26.186" v="124" actId="108"/>
          <ac:spMkLst>
            <pc:docMk/>
            <pc:sldMk cId="3459995001" sldId="360"/>
            <ac:spMk id="3" creationId="{C2751231-10F0-4732-B287-B250A5CC75A6}"/>
          </ac:spMkLst>
        </pc:spChg>
      </pc:sldChg>
      <pc:sldChg chg="modSp mod">
        <pc:chgData name="Richard Allin" userId="feda722f-d556-4a92-a58e-279c634fffad" providerId="ADAL" clId="{7CCB7EBB-5BEA-4D4C-BF69-F906C59BBC09}" dt="2021-06-10T14:55:32.484" v="125" actId="255"/>
        <pc:sldMkLst>
          <pc:docMk/>
          <pc:sldMk cId="2797228499" sldId="361"/>
        </pc:sldMkLst>
        <pc:spChg chg="mod">
          <ac:chgData name="Richard Allin" userId="feda722f-d556-4a92-a58e-279c634fffad" providerId="ADAL" clId="{7CCB7EBB-5BEA-4D4C-BF69-F906C59BBC09}" dt="2021-06-10T14:55:32.484" v="125" actId="255"/>
          <ac:spMkLst>
            <pc:docMk/>
            <pc:sldMk cId="2797228499" sldId="361"/>
            <ac:spMk id="2" creationId="{8B824836-9DE9-48CC-9A34-20BF58573A87}"/>
          </ac:spMkLst>
        </pc:spChg>
      </pc:sldChg>
      <pc:sldChg chg="modSp mod">
        <pc:chgData name="Richard Allin" userId="feda722f-d556-4a92-a58e-279c634fffad" providerId="ADAL" clId="{7CCB7EBB-5BEA-4D4C-BF69-F906C59BBC09}" dt="2021-06-10T14:55:44.881" v="127" actId="1076"/>
        <pc:sldMkLst>
          <pc:docMk/>
          <pc:sldMk cId="160421447" sldId="362"/>
        </pc:sldMkLst>
        <pc:picChg chg="mod">
          <ac:chgData name="Richard Allin" userId="feda722f-d556-4a92-a58e-279c634fffad" providerId="ADAL" clId="{7CCB7EBB-5BEA-4D4C-BF69-F906C59BBC09}" dt="2021-06-10T14:55:44.881" v="127" actId="1076"/>
          <ac:picMkLst>
            <pc:docMk/>
            <pc:sldMk cId="160421447" sldId="362"/>
            <ac:picMk id="2" creationId="{7ABF5F8B-6AED-45CB-A701-A0757C1FDB4B}"/>
          </ac:picMkLst>
        </pc:picChg>
      </pc:sldChg>
      <pc:sldChg chg="modSp mod">
        <pc:chgData name="Richard Allin" userId="feda722f-d556-4a92-a58e-279c634fffad" providerId="ADAL" clId="{7CCB7EBB-5BEA-4D4C-BF69-F906C59BBC09}" dt="2021-06-10T14:56:33.464" v="137" actId="207"/>
        <pc:sldMkLst>
          <pc:docMk/>
          <pc:sldMk cId="1569183603" sldId="364"/>
        </pc:sldMkLst>
        <pc:spChg chg="mod">
          <ac:chgData name="Richard Allin" userId="feda722f-d556-4a92-a58e-279c634fffad" providerId="ADAL" clId="{7CCB7EBB-5BEA-4D4C-BF69-F906C59BBC09}" dt="2021-06-10T14:56:33.464" v="137" actId="207"/>
          <ac:spMkLst>
            <pc:docMk/>
            <pc:sldMk cId="1569183603" sldId="364"/>
            <ac:spMk id="3" creationId="{C2751231-10F0-4732-B287-B250A5CC75A6}"/>
          </ac:spMkLst>
        </pc:spChg>
      </pc:sldChg>
    </pc:docChg>
  </pc:docChgLst>
  <pc:docChgLst>
    <pc:chgData name="Richard Allin" userId="feda722f-d556-4a92-a58e-279c634fffad" providerId="ADAL" clId="{0A39E646-66DA-4437-ABCD-E1E05F7A174B}"/>
    <pc:docChg chg="modSld">
      <pc:chgData name="Richard Allin" userId="feda722f-d556-4a92-a58e-279c634fffad" providerId="ADAL" clId="{0A39E646-66DA-4437-ABCD-E1E05F7A174B}" dt="2021-07-30T11:20:17.613" v="19" actId="6549"/>
      <pc:docMkLst>
        <pc:docMk/>
      </pc:docMkLst>
      <pc:sldChg chg="modSp mod">
        <pc:chgData name="Richard Allin" userId="feda722f-d556-4a92-a58e-279c634fffad" providerId="ADAL" clId="{0A39E646-66DA-4437-ABCD-E1E05F7A174B}" dt="2021-07-30T11:19:26.360" v="0" actId="207"/>
        <pc:sldMkLst>
          <pc:docMk/>
          <pc:sldMk cId="1067952662" sldId="281"/>
        </pc:sldMkLst>
        <pc:picChg chg="mod">
          <ac:chgData name="Richard Allin" userId="feda722f-d556-4a92-a58e-279c634fffad" providerId="ADAL" clId="{0A39E646-66DA-4437-ABCD-E1E05F7A174B}" dt="2021-07-30T11:19:26.360" v="0" actId="207"/>
          <ac:picMkLst>
            <pc:docMk/>
            <pc:sldMk cId="1067952662" sldId="281"/>
            <ac:picMk id="6" creationId="{ACA0CCC9-BC56-43A1-A815-D3EB565DC008}"/>
          </ac:picMkLst>
        </pc:picChg>
      </pc:sldChg>
      <pc:sldChg chg="modSp mod">
        <pc:chgData name="Richard Allin" userId="feda722f-d556-4a92-a58e-279c634fffad" providerId="ADAL" clId="{0A39E646-66DA-4437-ABCD-E1E05F7A174B}" dt="2021-07-30T11:19:47.667" v="3" actId="208"/>
        <pc:sldMkLst>
          <pc:docMk/>
          <pc:sldMk cId="1088431788" sldId="283"/>
        </pc:sldMkLst>
        <pc:picChg chg="mod">
          <ac:chgData name="Richard Allin" userId="feda722f-d556-4a92-a58e-279c634fffad" providerId="ADAL" clId="{0A39E646-66DA-4437-ABCD-E1E05F7A174B}" dt="2021-07-30T11:19:31.635" v="1" actId="207"/>
          <ac:picMkLst>
            <pc:docMk/>
            <pc:sldMk cId="1088431788" sldId="283"/>
            <ac:picMk id="4" creationId="{020B3055-0344-4519-83CC-FA0BE2FB3F3A}"/>
          </ac:picMkLst>
        </pc:picChg>
        <pc:picChg chg="mod">
          <ac:chgData name="Richard Allin" userId="feda722f-d556-4a92-a58e-279c634fffad" providerId="ADAL" clId="{0A39E646-66DA-4437-ABCD-E1E05F7A174B}" dt="2021-07-30T11:19:31.635" v="1" actId="207"/>
          <ac:picMkLst>
            <pc:docMk/>
            <pc:sldMk cId="1088431788" sldId="283"/>
            <ac:picMk id="7" creationId="{2C7F5FB6-ADBA-4D43-9441-D7AA7CAA2312}"/>
          </ac:picMkLst>
        </pc:picChg>
        <pc:picChg chg="mod">
          <ac:chgData name="Richard Allin" userId="feda722f-d556-4a92-a58e-279c634fffad" providerId="ADAL" clId="{0A39E646-66DA-4437-ABCD-E1E05F7A174B}" dt="2021-07-30T11:19:31.635" v="1" actId="207"/>
          <ac:picMkLst>
            <pc:docMk/>
            <pc:sldMk cId="1088431788" sldId="283"/>
            <ac:picMk id="11" creationId="{EB91A4AA-C96B-474F-92FE-472FA5EFC411}"/>
          </ac:picMkLst>
        </pc:picChg>
        <pc:picChg chg="mod">
          <ac:chgData name="Richard Allin" userId="feda722f-d556-4a92-a58e-279c634fffad" providerId="ADAL" clId="{0A39E646-66DA-4437-ABCD-E1E05F7A174B}" dt="2021-07-30T11:19:31.635" v="1" actId="207"/>
          <ac:picMkLst>
            <pc:docMk/>
            <pc:sldMk cId="1088431788" sldId="283"/>
            <ac:picMk id="12" creationId="{EDEAB9B3-A1DA-4A68-8114-159C4D2222D1}"/>
          </ac:picMkLst>
        </pc:picChg>
        <pc:cxnChg chg="mod">
          <ac:chgData name="Richard Allin" userId="feda722f-d556-4a92-a58e-279c634fffad" providerId="ADAL" clId="{0A39E646-66DA-4437-ABCD-E1E05F7A174B}" dt="2021-07-30T11:19:47.667" v="3" actId="208"/>
          <ac:cxnSpMkLst>
            <pc:docMk/>
            <pc:sldMk cId="1088431788" sldId="283"/>
            <ac:cxnSpMk id="8" creationId="{24C7EA8B-8720-492D-8DDD-1F2D2D60D064}"/>
          </ac:cxnSpMkLst>
        </pc:cxnChg>
        <pc:cxnChg chg="mod">
          <ac:chgData name="Richard Allin" userId="feda722f-d556-4a92-a58e-279c634fffad" providerId="ADAL" clId="{0A39E646-66DA-4437-ABCD-E1E05F7A174B}" dt="2021-07-30T11:19:45.062" v="2" actId="208"/>
          <ac:cxnSpMkLst>
            <pc:docMk/>
            <pc:sldMk cId="1088431788" sldId="283"/>
            <ac:cxnSpMk id="13" creationId="{E04EE32B-619E-4FC6-965B-58D716A834CE}"/>
          </ac:cxnSpMkLst>
        </pc:cxnChg>
      </pc:sldChg>
      <pc:sldChg chg="modSp mod">
        <pc:chgData name="Richard Allin" userId="feda722f-d556-4a92-a58e-279c634fffad" providerId="ADAL" clId="{0A39E646-66DA-4437-ABCD-E1E05F7A174B}" dt="2021-07-30T11:19:59.532" v="4" actId="255"/>
        <pc:sldMkLst>
          <pc:docMk/>
          <pc:sldMk cId="2527871803" sldId="358"/>
        </pc:sldMkLst>
        <pc:spChg chg="mod">
          <ac:chgData name="Richard Allin" userId="feda722f-d556-4a92-a58e-279c634fffad" providerId="ADAL" clId="{0A39E646-66DA-4437-ABCD-E1E05F7A174B}" dt="2021-07-30T11:19:59.532" v="4" actId="255"/>
          <ac:spMkLst>
            <pc:docMk/>
            <pc:sldMk cId="2527871803" sldId="358"/>
            <ac:spMk id="3" creationId="{00000000-0000-0000-0000-000000000000}"/>
          </ac:spMkLst>
        </pc:spChg>
      </pc:sldChg>
      <pc:sldChg chg="modSp mod">
        <pc:chgData name="Richard Allin" userId="feda722f-d556-4a92-a58e-279c634fffad" providerId="ADAL" clId="{0A39E646-66DA-4437-ABCD-E1E05F7A174B}" dt="2021-07-30T11:20:17.613" v="19" actId="6549"/>
        <pc:sldMkLst>
          <pc:docMk/>
          <pc:sldMk cId="201870866" sldId="359"/>
        </pc:sldMkLst>
        <pc:spChg chg="mod">
          <ac:chgData name="Richard Allin" userId="feda722f-d556-4a92-a58e-279c634fffad" providerId="ADAL" clId="{0A39E646-66DA-4437-ABCD-E1E05F7A174B}" dt="2021-07-30T11:20:17.613" v="19" actId="6549"/>
          <ac:spMkLst>
            <pc:docMk/>
            <pc:sldMk cId="201870866" sldId="359"/>
            <ac:spMk id="2" creationId="{8B824836-9DE9-48CC-9A34-20BF58573A87}"/>
          </ac:spMkLst>
        </pc:spChg>
      </pc:sldChg>
      <pc:sldChg chg="modSp mod">
        <pc:chgData name="Richard Allin" userId="feda722f-d556-4a92-a58e-279c634fffad" providerId="ADAL" clId="{0A39E646-66DA-4437-ABCD-E1E05F7A174B}" dt="2021-07-30T11:20:10.280" v="15" actId="20577"/>
        <pc:sldMkLst>
          <pc:docMk/>
          <pc:sldMk cId="3459995001" sldId="360"/>
        </pc:sldMkLst>
        <pc:spChg chg="mod">
          <ac:chgData name="Richard Allin" userId="feda722f-d556-4a92-a58e-279c634fffad" providerId="ADAL" clId="{0A39E646-66DA-4437-ABCD-E1E05F7A174B}" dt="2021-07-30T11:20:10.280" v="15" actId="20577"/>
          <ac:spMkLst>
            <pc:docMk/>
            <pc:sldMk cId="3459995001" sldId="360"/>
            <ac:spMk id="2" creationId="{8B824836-9DE9-48CC-9A34-20BF58573A8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D1A715-D1F6-48AF-B72E-DFA7B505F7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2C6DF73-3D36-4CA6-AA46-3170F1FF9A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48795D-4481-432F-8855-3AF62738EFEB}" type="datetimeFigureOut">
              <a:rPr lang="en-GB" smtClean="0"/>
              <a:t>30/07/2021</a:t>
            </a:fld>
            <a:endParaRPr lang="en-GB"/>
          </a:p>
        </p:txBody>
      </p:sp>
      <p:sp>
        <p:nvSpPr>
          <p:cNvPr id="4" name="Footer Placeholder 3">
            <a:extLst>
              <a:ext uri="{FF2B5EF4-FFF2-40B4-BE49-F238E27FC236}">
                <a16:creationId xmlns:a16="http://schemas.microsoft.com/office/drawing/2014/main" id="{22A1BA1F-51A8-46F7-94E5-00EC7A9AC6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AFBCF57-61CF-438E-A0ED-ABEC039650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DADFA-0BD8-474F-93C7-20290C40B158}" type="slidenum">
              <a:rPr lang="en-GB" smtClean="0"/>
              <a:t>‹#›</a:t>
            </a:fld>
            <a:endParaRPr lang="en-GB"/>
          </a:p>
        </p:txBody>
      </p:sp>
    </p:spTree>
    <p:extLst>
      <p:ext uri="{BB962C8B-B14F-4D97-AF65-F5344CB8AC3E}">
        <p14:creationId xmlns:p14="http://schemas.microsoft.com/office/powerpoint/2010/main" val="4261172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0BCDC-7F44-4C79-994D-C1C7152B3BBF}" type="datetimeFigureOut">
              <a:rPr lang="en-GB" smtClean="0"/>
              <a:t>30/07/2021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922562-C492-4505-B5AD-9C79EA8A7B94}" type="slidenum">
              <a:rPr lang="en-GB" smtClean="0"/>
              <a:t>‹#›</a:t>
            </a:fld>
            <a:endParaRPr lang="en-GB"/>
          </a:p>
        </p:txBody>
      </p:sp>
    </p:spTree>
    <p:extLst>
      <p:ext uri="{BB962C8B-B14F-4D97-AF65-F5344CB8AC3E}">
        <p14:creationId xmlns:p14="http://schemas.microsoft.com/office/powerpoint/2010/main" val="3500575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xfrm>
            <a:off x="90488" y="744538"/>
            <a:ext cx="6616700" cy="3722687"/>
          </a:xfrm>
          <a:ln/>
        </p:spPr>
      </p:sp>
      <p:sp>
        <p:nvSpPr>
          <p:cNvPr id="62467" name="Notes Placeholder 2"/>
          <p:cNvSpPr>
            <a:spLocks noGrp="1"/>
          </p:cNvSpPr>
          <p:nvPr>
            <p:ph type="body" idx="1"/>
          </p:nvPr>
        </p:nvSpPr>
        <p:spPr>
          <a:noFill/>
        </p:spPr>
        <p:txBody>
          <a:bodyPr/>
          <a:lstStyle/>
          <a:p>
            <a:endParaRPr lang="en-GB" altLang="en-US"/>
          </a:p>
        </p:txBody>
      </p:sp>
      <p:sp>
        <p:nvSpPr>
          <p:cNvPr id="6246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ADA6A6F-9A0F-489E-B9AF-7C80A54C88D9}"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499"/>
          </a:xfrm>
          <a:prstGeom prst="rect">
            <a:avLst/>
          </a:prstGeom>
        </p:spPr>
      </p:pic>
    </p:spTree>
    <p:extLst>
      <p:ext uri="{BB962C8B-B14F-4D97-AF65-F5344CB8AC3E}">
        <p14:creationId xmlns:p14="http://schemas.microsoft.com/office/powerpoint/2010/main" val="38682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498"/>
          </a:xfrm>
          <a:prstGeom prst="rect">
            <a:avLst/>
          </a:prstGeom>
        </p:spPr>
      </p:pic>
    </p:spTree>
    <p:extLst>
      <p:ext uri="{BB962C8B-B14F-4D97-AF65-F5344CB8AC3E}">
        <p14:creationId xmlns:p14="http://schemas.microsoft.com/office/powerpoint/2010/main" val="3278165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31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2422996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142736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6" y="0"/>
            <a:ext cx="9139486" cy="5143499"/>
          </a:xfrm>
          <a:prstGeom prst="rect">
            <a:avLst/>
          </a:prstGeom>
        </p:spPr>
      </p:pic>
    </p:spTree>
    <p:extLst>
      <p:ext uri="{BB962C8B-B14F-4D97-AF65-F5344CB8AC3E}">
        <p14:creationId xmlns:p14="http://schemas.microsoft.com/office/powerpoint/2010/main" val="426313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7/30/2021</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552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56" y="0"/>
            <a:ext cx="9139486" cy="5143500"/>
          </a:xfrm>
          <a:prstGeom prst="rect">
            <a:avLst/>
          </a:prstGeom>
        </p:spPr>
      </p:pic>
    </p:spTree>
    <p:extLst>
      <p:ext uri="{BB962C8B-B14F-4D97-AF65-F5344CB8AC3E}">
        <p14:creationId xmlns:p14="http://schemas.microsoft.com/office/powerpoint/2010/main" val="76311279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49" r:id="rId3"/>
    <p:sldLayoutId id="2147483650" r:id="rId4"/>
    <p:sldLayoutId id="2147483656" r:id="rId5"/>
    <p:sldLayoutId id="2147483655" r:id="rId6"/>
    <p:sldLayoutId id="214748365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9.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79512" y="1421507"/>
            <a:ext cx="8497887"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spcBef>
                <a:spcPct val="0"/>
              </a:spcBef>
              <a:buFontTx/>
              <a:buNone/>
            </a:pPr>
            <a:r>
              <a:rPr lang="en-GB" altLang="en-US" sz="4400" b="1" dirty="0">
                <a:solidFill>
                  <a:srgbClr val="78BE20"/>
                </a:solidFill>
              </a:rPr>
              <a:t>Memory &amp; Communication</a:t>
            </a:r>
          </a:p>
          <a:p>
            <a:pPr>
              <a:lnSpc>
                <a:spcPts val="6900"/>
              </a:lnSpc>
              <a:spcBef>
                <a:spcPct val="0"/>
              </a:spcBef>
              <a:buFontTx/>
              <a:buNone/>
            </a:pPr>
            <a:r>
              <a:rPr lang="en-GB" altLang="en-US" sz="6200" b="1" dirty="0">
                <a:solidFill>
                  <a:srgbClr val="003087"/>
                </a:solidFill>
              </a:rPr>
              <a:t>      </a:t>
            </a:r>
            <a:r>
              <a:rPr lang="en-GB" altLang="en-US" sz="6200" b="1" dirty="0">
                <a:solidFill>
                  <a:srgbClr val="005EB8"/>
                </a:solidFill>
              </a:rPr>
              <a:t>Part 4</a:t>
            </a:r>
          </a:p>
        </p:txBody>
      </p:sp>
      <p:pic>
        <p:nvPicPr>
          <p:cNvPr id="4" name="Audio 3">
            <a:hlinkClick r:id="" action="ppaction://media"/>
            <a:extLst>
              <a:ext uri="{FF2B5EF4-FFF2-40B4-BE49-F238E27FC236}">
                <a16:creationId xmlns:a16="http://schemas.microsoft.com/office/drawing/2014/main" id="{BF3003A5-55D6-4B19-8917-360184E738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070376843"/>
      </p:ext>
    </p:extLst>
  </p:cSld>
  <p:clrMapOvr>
    <a:masterClrMapping/>
  </p:clrMapOvr>
  <mc:AlternateContent xmlns:mc="http://schemas.openxmlformats.org/markup-compatibility/2006" xmlns:p14="http://schemas.microsoft.com/office/powerpoint/2010/main">
    <mc:Choice Requires="p14">
      <p:transition spd="slow" p14:dur="2000" advTm="24817"/>
    </mc:Choice>
    <mc:Fallback xmlns="">
      <p:transition spd="slow" advTm="2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F97B5-6F18-4875-A8B7-ED8A37949759}"/>
              </a:ext>
            </a:extLst>
          </p:cNvPr>
          <p:cNvSpPr txBox="1"/>
          <p:nvPr/>
        </p:nvSpPr>
        <p:spPr>
          <a:xfrm flipH="1">
            <a:off x="179512" y="267494"/>
            <a:ext cx="22585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Bitcoin</a:t>
            </a:r>
          </a:p>
        </p:txBody>
      </p:sp>
      <p:pic>
        <p:nvPicPr>
          <p:cNvPr id="2" name="Audio 1">
            <a:hlinkClick r:id="" action="ppaction://media"/>
            <a:extLst>
              <a:ext uri="{FF2B5EF4-FFF2-40B4-BE49-F238E27FC236}">
                <a16:creationId xmlns:a16="http://schemas.microsoft.com/office/drawing/2014/main" id="{B95F75AA-D2EF-47F4-B67F-CA0B669071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pic>
        <p:nvPicPr>
          <p:cNvPr id="6" name="Graphic 5" descr="Coins">
            <a:extLst>
              <a:ext uri="{FF2B5EF4-FFF2-40B4-BE49-F238E27FC236}">
                <a16:creationId xmlns:a16="http://schemas.microsoft.com/office/drawing/2014/main" id="{ACA0CCC9-BC56-43A1-A815-D3EB565DC0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03848" y="1419622"/>
            <a:ext cx="2362200" cy="2362200"/>
          </a:xfrm>
          <a:prstGeom prst="rect">
            <a:avLst/>
          </a:prstGeom>
        </p:spPr>
      </p:pic>
    </p:spTree>
    <p:extLst>
      <p:ext uri="{BB962C8B-B14F-4D97-AF65-F5344CB8AC3E}">
        <p14:creationId xmlns:p14="http://schemas.microsoft.com/office/powerpoint/2010/main" val="1067952662"/>
      </p:ext>
    </p:extLst>
  </p:cSld>
  <p:clrMapOvr>
    <a:masterClrMapping/>
  </p:clrMapOvr>
  <mc:AlternateContent xmlns:mc="http://schemas.openxmlformats.org/markup-compatibility/2006" xmlns:p14="http://schemas.microsoft.com/office/powerpoint/2010/main">
    <mc:Choice Requires="p14">
      <p:transition spd="slow" p14:dur="2000" advTm="11411"/>
    </mc:Choice>
    <mc:Fallback xmlns="">
      <p:transition spd="slow" advTm="1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F97B5-6F18-4875-A8B7-ED8A37949759}"/>
              </a:ext>
            </a:extLst>
          </p:cNvPr>
          <p:cNvSpPr txBox="1"/>
          <p:nvPr/>
        </p:nvSpPr>
        <p:spPr>
          <a:xfrm flipH="1">
            <a:off x="107504" y="267494"/>
            <a:ext cx="77768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  Blockchain …. Lockdown</a:t>
            </a:r>
          </a:p>
        </p:txBody>
      </p:sp>
      <p:pic>
        <p:nvPicPr>
          <p:cNvPr id="9" name="Audio 8">
            <a:hlinkClick r:id="" action="ppaction://media"/>
            <a:extLst>
              <a:ext uri="{FF2B5EF4-FFF2-40B4-BE49-F238E27FC236}">
                <a16:creationId xmlns:a16="http://schemas.microsoft.com/office/drawing/2014/main" id="{CFEAAA2B-1F48-465B-9488-7B99A0EFEA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grpSp>
        <p:nvGrpSpPr>
          <p:cNvPr id="15" name="Group 14">
            <a:extLst>
              <a:ext uri="{FF2B5EF4-FFF2-40B4-BE49-F238E27FC236}">
                <a16:creationId xmlns:a16="http://schemas.microsoft.com/office/drawing/2014/main" id="{E1973DC7-F018-47D2-89FC-63CC8036EADD}"/>
              </a:ext>
            </a:extLst>
          </p:cNvPr>
          <p:cNvGrpSpPr/>
          <p:nvPr/>
        </p:nvGrpSpPr>
        <p:grpSpPr>
          <a:xfrm>
            <a:off x="375606" y="2197989"/>
            <a:ext cx="4153226" cy="2676871"/>
            <a:chOff x="297925" y="1524750"/>
            <a:chExt cx="4153226" cy="2676871"/>
          </a:xfrm>
        </p:grpSpPr>
        <p:pic>
          <p:nvPicPr>
            <p:cNvPr id="4" name="Graphic 3" descr="Link">
              <a:extLst>
                <a:ext uri="{FF2B5EF4-FFF2-40B4-BE49-F238E27FC236}">
                  <a16:creationId xmlns:a16="http://schemas.microsoft.com/office/drawing/2014/main" id="{020B3055-0344-4519-83CC-FA0BE2FB3F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925" y="1524750"/>
              <a:ext cx="2185392" cy="2185392"/>
            </a:xfrm>
            <a:prstGeom prst="rect">
              <a:avLst/>
            </a:prstGeom>
          </p:spPr>
        </p:pic>
        <p:pic>
          <p:nvPicPr>
            <p:cNvPr id="7" name="Graphic 6" descr="Link">
              <a:extLst>
                <a:ext uri="{FF2B5EF4-FFF2-40B4-BE49-F238E27FC236}">
                  <a16:creationId xmlns:a16="http://schemas.microsoft.com/office/drawing/2014/main" id="{2C7F5FB6-ADBA-4D43-9441-D7AA7CAA23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3397">
              <a:off x="2265759" y="2016229"/>
              <a:ext cx="2185392" cy="2185392"/>
            </a:xfrm>
            <a:prstGeom prst="rect">
              <a:avLst/>
            </a:prstGeom>
          </p:spPr>
        </p:pic>
        <p:cxnSp>
          <p:nvCxnSpPr>
            <p:cNvPr id="8" name="Straight Connector 7">
              <a:extLst>
                <a:ext uri="{FF2B5EF4-FFF2-40B4-BE49-F238E27FC236}">
                  <a16:creationId xmlns:a16="http://schemas.microsoft.com/office/drawing/2014/main" id="{24C7EA8B-8720-492D-8DDD-1F2D2D60D064}"/>
                </a:ext>
              </a:extLst>
            </p:cNvPr>
            <p:cNvCxnSpPr>
              <a:cxnSpLocks/>
            </p:cNvCxnSpPr>
            <p:nvPr/>
          </p:nvCxnSpPr>
          <p:spPr>
            <a:xfrm>
              <a:off x="1941581" y="3108926"/>
              <a:ext cx="714116" cy="0"/>
            </a:xfrm>
            <a:prstGeom prst="line">
              <a:avLst/>
            </a:prstGeom>
            <a:ln w="136525" cap="rnd">
              <a:solidFill>
                <a:srgbClr val="005EB8"/>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8CAF1C63-9D6B-4336-9A10-944BDD1A458D}"/>
              </a:ext>
            </a:extLst>
          </p:cNvPr>
          <p:cNvGrpSpPr/>
          <p:nvPr/>
        </p:nvGrpSpPr>
        <p:grpSpPr>
          <a:xfrm flipV="1">
            <a:off x="3970768" y="975361"/>
            <a:ext cx="4073321" cy="2637984"/>
            <a:chOff x="4903743" y="1714553"/>
            <a:chExt cx="4073321" cy="2637984"/>
          </a:xfrm>
        </p:grpSpPr>
        <p:pic>
          <p:nvPicPr>
            <p:cNvPr id="11" name="Graphic 10" descr="Link">
              <a:extLst>
                <a:ext uri="{FF2B5EF4-FFF2-40B4-BE49-F238E27FC236}">
                  <a16:creationId xmlns:a16="http://schemas.microsoft.com/office/drawing/2014/main" id="{EB91A4AA-C96B-474F-92FE-472FA5EFC4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03743" y="1714553"/>
              <a:ext cx="2185392" cy="2185392"/>
            </a:xfrm>
            <a:prstGeom prst="rect">
              <a:avLst/>
            </a:prstGeom>
          </p:spPr>
        </p:pic>
        <p:pic>
          <p:nvPicPr>
            <p:cNvPr id="12" name="Graphic 11" descr="Link">
              <a:extLst>
                <a:ext uri="{FF2B5EF4-FFF2-40B4-BE49-F238E27FC236}">
                  <a16:creationId xmlns:a16="http://schemas.microsoft.com/office/drawing/2014/main" id="{EDEAB9B3-A1DA-4A68-8114-159C4D2222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3397">
              <a:off x="6791672" y="2167145"/>
              <a:ext cx="2185392" cy="2185392"/>
            </a:xfrm>
            <a:prstGeom prst="rect">
              <a:avLst/>
            </a:prstGeom>
          </p:spPr>
        </p:pic>
        <p:cxnSp>
          <p:nvCxnSpPr>
            <p:cNvPr id="13" name="Straight Connector 12">
              <a:extLst>
                <a:ext uri="{FF2B5EF4-FFF2-40B4-BE49-F238E27FC236}">
                  <a16:creationId xmlns:a16="http://schemas.microsoft.com/office/drawing/2014/main" id="{E04EE32B-619E-4FC6-965B-58D716A834CE}"/>
                </a:ext>
              </a:extLst>
            </p:cNvPr>
            <p:cNvCxnSpPr>
              <a:cxnSpLocks/>
            </p:cNvCxnSpPr>
            <p:nvPr/>
          </p:nvCxnSpPr>
          <p:spPr>
            <a:xfrm>
              <a:off x="6467494" y="3259842"/>
              <a:ext cx="714116" cy="0"/>
            </a:xfrm>
            <a:prstGeom prst="line">
              <a:avLst/>
            </a:prstGeom>
            <a:ln w="136525" cap="rnd">
              <a:solidFill>
                <a:srgbClr val="005EB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8431788"/>
      </p:ext>
    </p:extLst>
  </p:cSld>
  <p:clrMapOvr>
    <a:masterClrMapping/>
  </p:clrMapOvr>
  <mc:AlternateContent xmlns:mc="http://schemas.openxmlformats.org/markup-compatibility/2006" xmlns:p14="http://schemas.microsoft.com/office/powerpoint/2010/main">
    <mc:Choice Requires="p14">
      <p:transition spd="slow" p14:dur="2000" advTm="28936"/>
    </mc:Choice>
    <mc:Fallback xmlns="">
      <p:transition spd="slow" advTm="28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6"/>
          <p:cNvSpPr>
            <a:spLocks noGrp="1"/>
          </p:cNvSpPr>
          <p:nvPr>
            <p:ph type="title" idx="4294967295"/>
          </p:nvPr>
        </p:nvSpPr>
        <p:spPr bwMode="auto">
          <a:xfrm>
            <a:off x="238919" y="189708"/>
            <a:ext cx="6723063" cy="1166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gn="l">
              <a:defRPr/>
            </a:pPr>
            <a:r>
              <a:rPr lang="en-GB" sz="3200" b="1" dirty="0">
                <a:solidFill>
                  <a:srgbClr val="78BE20"/>
                </a:solidFill>
                <a:latin typeface="Arial" panose="020B0604020202020204" pitchFamily="34" charset="0"/>
                <a:cs typeface="Arial" panose="020B0604020202020204" pitchFamily="34" charset="0"/>
              </a:rPr>
              <a:t>Making a decision - how much choice?</a:t>
            </a:r>
          </a:p>
        </p:txBody>
      </p:sp>
      <p:pic>
        <p:nvPicPr>
          <p:cNvPr id="3" name="Audio 2">
            <a:hlinkClick r:id="" action="ppaction://media"/>
            <a:extLst>
              <a:ext uri="{FF2B5EF4-FFF2-40B4-BE49-F238E27FC236}">
                <a16:creationId xmlns:a16="http://schemas.microsoft.com/office/drawing/2014/main" id="{C38E7332-7094-4380-89DB-35F5B903A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
        <p:nvSpPr>
          <p:cNvPr id="2" name="Speech Bubble: Rectangle with Corners Rounded 1">
            <a:extLst>
              <a:ext uri="{FF2B5EF4-FFF2-40B4-BE49-F238E27FC236}">
                <a16:creationId xmlns:a16="http://schemas.microsoft.com/office/drawing/2014/main" id="{E70CB781-2259-49F8-A862-A7F0FBB65E5F}"/>
              </a:ext>
            </a:extLst>
          </p:cNvPr>
          <p:cNvSpPr/>
          <p:nvPr/>
        </p:nvSpPr>
        <p:spPr>
          <a:xfrm>
            <a:off x="830048" y="3282925"/>
            <a:ext cx="2592288" cy="1008112"/>
          </a:xfrm>
          <a:prstGeom prst="wedgeRoundRectCallout">
            <a:avLst>
              <a:gd name="adj1" fmla="val -1684"/>
              <a:gd name="adj2" fmla="val 79993"/>
              <a:gd name="adj3" fmla="val 16667"/>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lumMod val="95000"/>
                  </a:schemeClr>
                </a:solidFill>
                <a:latin typeface="Arial" panose="020B0604020202020204" pitchFamily="34" charset="0"/>
                <a:cs typeface="Arial" panose="020B0604020202020204" pitchFamily="34" charset="0"/>
              </a:rPr>
              <a:t>What would you like to drink?</a:t>
            </a:r>
            <a:endParaRPr lang="en-GB" dirty="0">
              <a:latin typeface="Arial" panose="020B0604020202020204" pitchFamily="34" charset="0"/>
              <a:cs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24BC5F28-E294-4ECE-8464-CC424F58B052}"/>
              </a:ext>
            </a:extLst>
          </p:cNvPr>
          <p:cNvSpPr/>
          <p:nvPr/>
        </p:nvSpPr>
        <p:spPr>
          <a:xfrm>
            <a:off x="5376989" y="1563638"/>
            <a:ext cx="2592288" cy="1008112"/>
          </a:xfrm>
          <a:prstGeom prst="wedgeRoundRectCallout">
            <a:avLst>
              <a:gd name="adj1" fmla="val 9150"/>
              <a:gd name="adj2" fmla="val 58613"/>
              <a:gd name="adj3" fmla="val 16667"/>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lumMod val="95000"/>
                  </a:schemeClr>
                </a:solidFill>
                <a:latin typeface="Arial" panose="020B0604020202020204" pitchFamily="34" charset="0"/>
                <a:cs typeface="Arial" panose="020B0604020202020204" pitchFamily="34" charset="0"/>
              </a:rPr>
              <a:t>I’m having a cup of tea -would you like one?</a:t>
            </a:r>
            <a:endParaRPr lang="en-GB" dirty="0">
              <a:latin typeface="Arial" panose="020B0604020202020204" pitchFamily="34" charset="0"/>
              <a:cs typeface="Arial" panose="020B0604020202020204" pitchFamily="34" charset="0"/>
            </a:endParaRPr>
          </a:p>
        </p:txBody>
      </p:sp>
      <p:sp>
        <p:nvSpPr>
          <p:cNvPr id="15" name="Speech Bubble: Rectangle with Corners Rounded 14">
            <a:extLst>
              <a:ext uri="{FF2B5EF4-FFF2-40B4-BE49-F238E27FC236}">
                <a16:creationId xmlns:a16="http://schemas.microsoft.com/office/drawing/2014/main" id="{C5C78997-912C-45A1-9D33-44F2B891236C}"/>
              </a:ext>
            </a:extLst>
          </p:cNvPr>
          <p:cNvSpPr/>
          <p:nvPr/>
        </p:nvSpPr>
        <p:spPr>
          <a:xfrm>
            <a:off x="5376989" y="3282925"/>
            <a:ext cx="2592288" cy="1008112"/>
          </a:xfrm>
          <a:prstGeom prst="wedgeRoundRectCallout">
            <a:avLst>
              <a:gd name="adj1" fmla="val -6975"/>
              <a:gd name="adj2" fmla="val 68979"/>
              <a:gd name="adj3" fmla="val 16667"/>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lumMod val="95000"/>
                  </a:schemeClr>
                </a:solidFill>
                <a:latin typeface="Arial" panose="020B0604020202020204" pitchFamily="34" charset="0"/>
                <a:cs typeface="Arial" panose="020B0604020202020204" pitchFamily="34" charset="0"/>
              </a:rPr>
              <a:t>Would you like tea or coffee?</a:t>
            </a:r>
            <a:endParaRPr lang="en-US" altLang="en-US" dirty="0">
              <a:solidFill>
                <a:schemeClr val="bg1">
                  <a:lumMod val="95000"/>
                </a:schemeClr>
              </a:solidFill>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A15B8D32-C19E-497D-BC2E-69A6E189079E}"/>
              </a:ext>
            </a:extLst>
          </p:cNvPr>
          <p:cNvSpPr/>
          <p:nvPr/>
        </p:nvSpPr>
        <p:spPr>
          <a:xfrm>
            <a:off x="1259632" y="1707654"/>
            <a:ext cx="2592288" cy="1008112"/>
          </a:xfrm>
          <a:prstGeom prst="wedgeRoundRectCallout">
            <a:avLst>
              <a:gd name="adj1" fmla="val 4615"/>
              <a:gd name="adj2" fmla="val 65739"/>
              <a:gd name="adj3" fmla="val 16667"/>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dirty="0">
                <a:solidFill>
                  <a:schemeClr val="bg1">
                    <a:lumMod val="95000"/>
                  </a:schemeClr>
                </a:solidFill>
                <a:latin typeface="Arial" panose="020B0604020202020204" pitchFamily="34" charset="0"/>
                <a:cs typeface="Arial" panose="020B0604020202020204" pitchFamily="34" charset="0"/>
              </a:rPr>
              <a:t>Would you like a cup of  tea?</a:t>
            </a:r>
            <a:endParaRPr lang="en-US" altLang="en-US"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5661333"/>
      </p:ext>
    </p:extLst>
  </p:cSld>
  <p:clrMapOvr>
    <a:masterClrMapping/>
  </p:clrMapOvr>
  <mc:AlternateContent xmlns:mc="http://schemas.openxmlformats.org/markup-compatibility/2006" xmlns:p14="http://schemas.microsoft.com/office/powerpoint/2010/main">
    <mc:Choice Requires="p14">
      <p:transition spd="slow" p14:dur="2000" advTm="135705"/>
    </mc:Choice>
    <mc:Fallback xmlns="">
      <p:transition spd="slow" advTm="13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95486"/>
            <a:ext cx="7219950" cy="107721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Why does s/he keep repeating the same thing?</a:t>
            </a:r>
          </a:p>
        </p:txBody>
      </p:sp>
      <p:pic>
        <p:nvPicPr>
          <p:cNvPr id="5" name="Picture 4">
            <a:extLst>
              <a:ext uri="{FF2B5EF4-FFF2-40B4-BE49-F238E27FC236}">
                <a16:creationId xmlns:a16="http://schemas.microsoft.com/office/drawing/2014/main" id="{3033E547-3F16-4879-B4A0-70036C531145}"/>
              </a:ext>
            </a:extLst>
          </p:cNvPr>
          <p:cNvPicPr>
            <a:picLocks noChangeAspect="1"/>
          </p:cNvPicPr>
          <p:nvPr/>
        </p:nvPicPr>
        <p:blipFill>
          <a:blip r:embed="rId5"/>
          <a:stretch>
            <a:fillRect/>
          </a:stretch>
        </p:blipFill>
        <p:spPr>
          <a:xfrm>
            <a:off x="962024" y="2067694"/>
            <a:ext cx="7219951" cy="1701301"/>
          </a:xfrm>
          <a:prstGeom prst="rect">
            <a:avLst/>
          </a:prstGeom>
        </p:spPr>
      </p:pic>
      <p:pic>
        <p:nvPicPr>
          <p:cNvPr id="4" name="Audio 3">
            <a:hlinkClick r:id="" action="ppaction://media"/>
            <a:extLst>
              <a:ext uri="{FF2B5EF4-FFF2-40B4-BE49-F238E27FC236}">
                <a16:creationId xmlns:a16="http://schemas.microsoft.com/office/drawing/2014/main" id="{877E1997-F51B-4591-A473-03B7DD43F4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994495353"/>
      </p:ext>
    </p:extLst>
  </p:cSld>
  <p:clrMapOvr>
    <a:masterClrMapping/>
  </p:clrMapOvr>
  <mc:AlternateContent xmlns:mc="http://schemas.openxmlformats.org/markup-compatibility/2006" xmlns:p14="http://schemas.microsoft.com/office/powerpoint/2010/main">
    <mc:Choice Requires="p14">
      <p:transition spd="slow" p14:dur="2000" advTm="69904"/>
    </mc:Choice>
    <mc:Fallback xmlns="">
      <p:transition spd="slow" advTm="69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95486"/>
            <a:ext cx="7219950" cy="107721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Why does s/he keep repeating the same thing?</a:t>
            </a:r>
          </a:p>
        </p:txBody>
      </p:sp>
      <p:pic>
        <p:nvPicPr>
          <p:cNvPr id="4" name="Picture 3">
            <a:extLst>
              <a:ext uri="{FF2B5EF4-FFF2-40B4-BE49-F238E27FC236}">
                <a16:creationId xmlns:a16="http://schemas.microsoft.com/office/drawing/2014/main" id="{0ACE2267-83EC-4CA4-A2D8-7403AC8579FA}"/>
              </a:ext>
            </a:extLst>
          </p:cNvPr>
          <p:cNvPicPr>
            <a:picLocks noChangeAspect="1"/>
          </p:cNvPicPr>
          <p:nvPr/>
        </p:nvPicPr>
        <p:blipFill>
          <a:blip r:embed="rId5"/>
          <a:stretch>
            <a:fillRect/>
          </a:stretch>
        </p:blipFill>
        <p:spPr>
          <a:xfrm>
            <a:off x="1115616" y="2211710"/>
            <a:ext cx="7380312" cy="1591657"/>
          </a:xfrm>
          <a:prstGeom prst="rect">
            <a:avLst/>
          </a:prstGeom>
        </p:spPr>
      </p:pic>
      <p:pic>
        <p:nvPicPr>
          <p:cNvPr id="2" name="Audio 1">
            <a:hlinkClick r:id="" action="ppaction://media"/>
            <a:extLst>
              <a:ext uri="{FF2B5EF4-FFF2-40B4-BE49-F238E27FC236}">
                <a16:creationId xmlns:a16="http://schemas.microsoft.com/office/drawing/2014/main" id="{BDE1C2AE-CBDF-4ECD-AF94-280C9FCCAB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340864957"/>
      </p:ext>
    </p:extLst>
  </p:cSld>
  <p:clrMapOvr>
    <a:masterClrMapping/>
  </p:clrMapOvr>
  <mc:AlternateContent xmlns:mc="http://schemas.openxmlformats.org/markup-compatibility/2006" xmlns:p14="http://schemas.microsoft.com/office/powerpoint/2010/main">
    <mc:Choice Requires="p14">
      <p:transition spd="slow" p14:dur="2000" advTm="76341"/>
    </mc:Choice>
    <mc:Fallback xmlns="">
      <p:transition spd="slow" advTm="7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195486"/>
            <a:ext cx="7219950" cy="107721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Why does s/he keep repeating the same thing?</a:t>
            </a:r>
          </a:p>
        </p:txBody>
      </p:sp>
      <p:pic>
        <p:nvPicPr>
          <p:cNvPr id="5" name="Picture 4">
            <a:extLst>
              <a:ext uri="{FF2B5EF4-FFF2-40B4-BE49-F238E27FC236}">
                <a16:creationId xmlns:a16="http://schemas.microsoft.com/office/drawing/2014/main" id="{E225F321-5408-4AF1-8C0D-624165EDFB79}"/>
              </a:ext>
            </a:extLst>
          </p:cNvPr>
          <p:cNvPicPr>
            <a:picLocks noChangeAspect="1"/>
          </p:cNvPicPr>
          <p:nvPr/>
        </p:nvPicPr>
        <p:blipFill>
          <a:blip r:embed="rId5"/>
          <a:stretch>
            <a:fillRect/>
          </a:stretch>
        </p:blipFill>
        <p:spPr>
          <a:xfrm>
            <a:off x="313734" y="1995686"/>
            <a:ext cx="8516531" cy="1896016"/>
          </a:xfrm>
          <a:prstGeom prst="rect">
            <a:avLst/>
          </a:prstGeom>
        </p:spPr>
      </p:pic>
      <p:sp>
        <p:nvSpPr>
          <p:cNvPr id="4" name="TextBox 3">
            <a:extLst>
              <a:ext uri="{FF2B5EF4-FFF2-40B4-BE49-F238E27FC236}">
                <a16:creationId xmlns:a16="http://schemas.microsoft.com/office/drawing/2014/main" id="{E2F3DAC0-7B07-4CBA-A6E5-AE6AE2F81DEF}"/>
              </a:ext>
            </a:extLst>
          </p:cNvPr>
          <p:cNvSpPr txBox="1"/>
          <p:nvPr/>
        </p:nvSpPr>
        <p:spPr>
          <a:xfrm>
            <a:off x="3347864" y="2066531"/>
            <a:ext cx="5328592" cy="1569660"/>
          </a:xfrm>
          <a:prstGeom prst="rect">
            <a:avLst/>
          </a:prstGeom>
          <a:solidFill>
            <a:schemeClr val="accent1">
              <a:lumMod val="20000"/>
              <a:lumOff val="80000"/>
            </a:schemeClr>
          </a:solidFill>
        </p:spPr>
        <p:txBody>
          <a:bodyPr wrap="square" rtlCol="0">
            <a:spAutoFit/>
          </a:bodyPr>
          <a:lstStyle/>
          <a:p>
            <a:r>
              <a:rPr lang="en-GB" sz="1600" dirty="0">
                <a:latin typeface="Arial" panose="020B0604020202020204" pitchFamily="34" charset="0"/>
                <a:cs typeface="Arial" panose="020B0604020202020204" pitchFamily="34" charset="0"/>
              </a:rPr>
              <a:t>Try to really listen and to tune into the feelings being expressed and respond to these</a:t>
            </a:r>
          </a:p>
          <a:p>
            <a:r>
              <a:rPr lang="en-GB" sz="1600" dirty="0">
                <a:latin typeface="Arial" panose="020B0604020202020204" pitchFamily="34" charset="0"/>
                <a:cs typeface="Arial" panose="020B0604020202020204" pitchFamily="34" charset="0"/>
              </a:rPr>
              <a:t>e.g. to the person who keeps telling you how ‘important’ they were in the past– maybe they are feeling just the opposite now and need you to tell them how much you admire their achievements</a:t>
            </a:r>
          </a:p>
        </p:txBody>
      </p:sp>
      <p:pic>
        <p:nvPicPr>
          <p:cNvPr id="9" name="Audio 8">
            <a:hlinkClick r:id="" action="ppaction://media"/>
            <a:extLst>
              <a:ext uri="{FF2B5EF4-FFF2-40B4-BE49-F238E27FC236}">
                <a16:creationId xmlns:a16="http://schemas.microsoft.com/office/drawing/2014/main" id="{7EA4E44B-3F34-4ACA-9DAF-236EFB7A59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527871803"/>
      </p:ext>
    </p:extLst>
  </p:cSld>
  <p:clrMapOvr>
    <a:masterClrMapping/>
  </p:clrMapOvr>
  <mc:AlternateContent xmlns:mc="http://schemas.openxmlformats.org/markup-compatibility/2006" xmlns:p14="http://schemas.microsoft.com/office/powerpoint/2010/main">
    <mc:Choice Requires="p14">
      <p:transition spd="slow" p14:dur="2000" advTm="43011"/>
    </mc:Choice>
    <mc:Fallback xmlns="">
      <p:transition spd="slow" advTm="4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24836-9DE9-48CC-9A34-20BF58573A87}"/>
              </a:ext>
            </a:extLst>
          </p:cNvPr>
          <p:cNvSpPr txBox="1"/>
          <p:nvPr/>
        </p:nvSpPr>
        <p:spPr>
          <a:xfrm>
            <a:off x="179512" y="195486"/>
            <a:ext cx="6449971"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Word finding difficulty</a:t>
            </a:r>
            <a:b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b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“It’s on the tip of my tongue…”</a:t>
            </a:r>
            <a:endParaRPr kumimoji="0" lang="en-GB" sz="3200" b="0" i="0" u="none" strike="noStrike" kern="1200" cap="none" spc="0" normalizeH="0" baseline="0" noProof="0" dirty="0">
              <a:ln>
                <a:noFill/>
              </a:ln>
              <a:solidFill>
                <a:srgbClr val="78BE2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2751231-10F0-4732-B287-B250A5CC75A6}"/>
              </a:ext>
            </a:extLst>
          </p:cNvPr>
          <p:cNvSpPr/>
          <p:nvPr/>
        </p:nvSpPr>
        <p:spPr>
          <a:xfrm>
            <a:off x="395536" y="1923678"/>
            <a:ext cx="8155233" cy="203132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78BE20"/>
              </a:buClr>
              <a:buSzTx/>
              <a:buFont typeface="Arial" panose="020B0604020202020204" pitchFamily="34" charset="0"/>
              <a:buChar char="•"/>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rPr>
              <a:t>Prompt the word if you can guess it</a:t>
            </a:r>
          </a:p>
          <a:p>
            <a:pPr marL="285750" marR="0" lvl="0" indent="-285750" algn="l" defTabSz="914400" rtl="0" eaLnBrk="1" fontAlgn="auto" latinLnBrk="0" hangingPunct="1">
              <a:lnSpc>
                <a:spcPct val="100000"/>
              </a:lnSpc>
              <a:spcBef>
                <a:spcPts val="0"/>
              </a:spcBef>
              <a:spcAft>
                <a:spcPts val="0"/>
              </a:spcAft>
              <a:buClr>
                <a:srgbClr val="78BE20"/>
              </a:buClr>
              <a:buSzTx/>
              <a:buFont typeface="Arial" panose="020B0604020202020204" pitchFamily="34" charset="0"/>
              <a:buChar char="•"/>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rPr>
              <a:t>Ask “Tell me more about it”</a:t>
            </a:r>
          </a:p>
          <a:p>
            <a:pPr marL="285750" marR="0" lvl="0" indent="-285750" algn="l" defTabSz="914400" rtl="0" eaLnBrk="1" fontAlgn="auto" latinLnBrk="0" hangingPunct="1">
              <a:lnSpc>
                <a:spcPct val="100000"/>
              </a:lnSpc>
              <a:spcBef>
                <a:spcPts val="0"/>
              </a:spcBef>
              <a:spcAft>
                <a:spcPts val="0"/>
              </a:spcAft>
              <a:buClr>
                <a:srgbClr val="78BE20"/>
              </a:buClr>
              <a:buSzTx/>
              <a:buFont typeface="Arial" panose="020B0604020202020204" pitchFamily="34" charset="0"/>
              <a:buChar char="•"/>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rPr>
              <a:t>Ask specific questions  “Is it about such &amp; such?”</a:t>
            </a:r>
          </a:p>
          <a:p>
            <a:pPr marL="285750" marR="0" lvl="0" indent="-285750" algn="l" defTabSz="914400" rtl="0" eaLnBrk="1" fontAlgn="auto" latinLnBrk="0" hangingPunct="1">
              <a:lnSpc>
                <a:spcPct val="100000"/>
              </a:lnSpc>
              <a:spcBef>
                <a:spcPts val="0"/>
              </a:spcBef>
              <a:spcAft>
                <a:spcPts val="0"/>
              </a:spcAft>
              <a:buClr>
                <a:srgbClr val="78BE20"/>
              </a:buClr>
              <a:buSzTx/>
              <a:buFont typeface="Arial" panose="020B0604020202020204" pitchFamily="34" charset="0"/>
              <a:buChar char="•"/>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rPr>
              <a:t>Prompt “Can you show me?”</a:t>
            </a:r>
          </a:p>
          <a:p>
            <a:pPr marL="285750" marR="0" lvl="0" indent="-285750" algn="l" defTabSz="914400" rtl="0" eaLnBrk="1" fontAlgn="auto" latinLnBrk="0" hangingPunct="1">
              <a:lnSpc>
                <a:spcPct val="100000"/>
              </a:lnSpc>
              <a:spcBef>
                <a:spcPts val="0"/>
              </a:spcBef>
              <a:spcAft>
                <a:spcPts val="0"/>
              </a:spcAft>
              <a:buClr>
                <a:srgbClr val="78BE20"/>
              </a:buClr>
              <a:buSzTx/>
              <a:buFont typeface="Arial" panose="020B0604020202020204" pitchFamily="34" charset="0"/>
              <a:buChar char="•"/>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rPr>
              <a:t>Recognise how they are feeling e.g. “I can see you’re excited / worried etc.”</a:t>
            </a:r>
            <a:r>
              <a:rPr kumimoji="0" lang="en-GB" b="0" i="0" u="none" strike="noStrike" kern="1200" cap="none" spc="0" normalizeH="0" noProof="0" dirty="0">
                <a:ln>
                  <a:noFill/>
                </a:ln>
                <a:solidFill>
                  <a:srgbClr val="005EB8"/>
                </a:solidFill>
                <a:effectLst/>
                <a:uLnTx/>
                <a:uFillTx/>
                <a:latin typeface="Arial" panose="020B0604020202020204" pitchFamily="34" charset="0"/>
                <a:cs typeface="Arial" panose="020B0604020202020204" pitchFamily="34" charset="0"/>
              </a:rPr>
              <a:t> </a:t>
            </a:r>
            <a:endParaRPr lang="en-GB" dirty="0">
              <a:solidFill>
                <a:srgbClr val="005EB8"/>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78BE20"/>
              </a:buClr>
              <a:buSzTx/>
              <a:buFont typeface="Arial" panose="020B0604020202020204" pitchFamily="34" charset="0"/>
              <a:buChar char="•"/>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rPr>
              <a:t>Say: “It’ll come back to you when you’re not thinking about it”</a:t>
            </a:r>
          </a:p>
          <a:p>
            <a:pPr marL="285750" marR="0" lvl="0" indent="-285750" algn="l" defTabSz="914400" rtl="0" eaLnBrk="1" fontAlgn="auto" latinLnBrk="0" hangingPunct="1">
              <a:lnSpc>
                <a:spcPct val="100000"/>
              </a:lnSpc>
              <a:spcBef>
                <a:spcPts val="0"/>
              </a:spcBef>
              <a:spcAft>
                <a:spcPts val="0"/>
              </a:spcAft>
              <a:buClr>
                <a:srgbClr val="78BE20"/>
              </a:buClr>
              <a:buSzTx/>
              <a:buFont typeface="Arial" panose="020B0604020202020204" pitchFamily="34" charset="0"/>
              <a:buChar char="•"/>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cs typeface="Arial" panose="020B0604020202020204" pitchFamily="34" charset="0"/>
              </a:rPr>
              <a:t>Word lists / Communication books</a:t>
            </a:r>
          </a:p>
        </p:txBody>
      </p:sp>
      <p:pic>
        <p:nvPicPr>
          <p:cNvPr id="7" name="Audio 6">
            <a:hlinkClick r:id="" action="ppaction://media"/>
            <a:extLst>
              <a:ext uri="{FF2B5EF4-FFF2-40B4-BE49-F238E27FC236}">
                <a16:creationId xmlns:a16="http://schemas.microsoft.com/office/drawing/2014/main" id="{2E806E7B-298A-4382-8537-DCAA8BFFAF0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01870866"/>
      </p:ext>
    </p:extLst>
  </p:cSld>
  <p:clrMapOvr>
    <a:masterClrMapping/>
  </p:clrMapOvr>
  <mc:AlternateContent xmlns:mc="http://schemas.openxmlformats.org/markup-compatibility/2006" xmlns:p14="http://schemas.microsoft.com/office/powerpoint/2010/main">
    <mc:Choice Requires="p14">
      <p:transition spd="slow" p14:dur="2000" advTm="281078"/>
    </mc:Choice>
    <mc:Fallback xmlns="">
      <p:transition spd="slow" advTm="28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24836-9DE9-48CC-9A34-20BF58573A87}"/>
              </a:ext>
            </a:extLst>
          </p:cNvPr>
          <p:cNvSpPr txBox="1"/>
          <p:nvPr/>
        </p:nvSpPr>
        <p:spPr>
          <a:xfrm>
            <a:off x="179512" y="267494"/>
            <a:ext cx="6032421"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Hallucinations</a:t>
            </a:r>
            <a:r>
              <a:rPr lang="en-GB" sz="3200" b="1" dirty="0">
                <a:solidFill>
                  <a:srgbClr val="78BE20"/>
                </a:solidFill>
                <a:latin typeface="Arial" panose="020B0604020202020204" pitchFamily="34" charset="0"/>
                <a:cs typeface="Arial" panose="020B0604020202020204" pitchFamily="34" charset="0"/>
              </a:rPr>
              <a:t>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seeing things that aren’t there</a:t>
            </a:r>
            <a:endParaRPr kumimoji="0" lang="en-GB" sz="3200" b="0" i="0" u="none" strike="noStrike" kern="1200" cap="none" spc="0" normalizeH="0" baseline="0" noProof="0" dirty="0">
              <a:ln>
                <a:noFill/>
              </a:ln>
              <a:solidFill>
                <a:srgbClr val="78BE2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2751231-10F0-4732-B287-B250A5CC75A6}"/>
              </a:ext>
            </a:extLst>
          </p:cNvPr>
          <p:cNvSpPr/>
          <p:nvPr/>
        </p:nvSpPr>
        <p:spPr>
          <a:xfrm>
            <a:off x="449215" y="1707654"/>
            <a:ext cx="7881705" cy="2585323"/>
          </a:xfrm>
          <a:prstGeom prst="rect">
            <a:avLst/>
          </a:prstGeom>
        </p:spPr>
        <p:txBody>
          <a:bodyPr wrap="square">
            <a:spAutoFit/>
          </a:bodyPr>
          <a:lstStyle/>
          <a:p>
            <a:pPr marL="285750" indent="-285750">
              <a:buClr>
                <a:srgbClr val="78BE20"/>
              </a:buClr>
              <a:buFont typeface="Arial" panose="020B0604020202020204" pitchFamily="34" charset="0"/>
              <a:buChar char="•"/>
              <a:defRPr/>
            </a:pPr>
            <a:r>
              <a:rPr lang="en-GB" altLang="en-US" dirty="0">
                <a:solidFill>
                  <a:srgbClr val="005EB8"/>
                </a:solidFill>
                <a:latin typeface="Arial" panose="020B0604020202020204" pitchFamily="34" charset="0"/>
                <a:cs typeface="Arial" panose="020B0604020202020204" pitchFamily="34" charset="0"/>
              </a:rPr>
              <a:t>Sometimes s/he may be aware that “it’s not really there” and you may be able to say this</a:t>
            </a:r>
          </a:p>
          <a:p>
            <a:pPr marL="285750" indent="-285750">
              <a:buClr>
                <a:srgbClr val="78BE20"/>
              </a:buClr>
              <a:buFont typeface="Arial" panose="020B0604020202020204" pitchFamily="34" charset="0"/>
              <a:buChar char="•"/>
              <a:defRPr/>
            </a:pPr>
            <a:r>
              <a:rPr lang="en-GB" altLang="en-US" dirty="0">
                <a:solidFill>
                  <a:srgbClr val="005EB8"/>
                </a:solidFill>
                <a:latin typeface="Arial" panose="020B0604020202020204" pitchFamily="34" charset="0"/>
                <a:cs typeface="Arial" panose="020B0604020202020204" pitchFamily="34" charset="0"/>
              </a:rPr>
              <a:t>But sometimes not – try to avoid arguing over the facts</a:t>
            </a:r>
          </a:p>
          <a:p>
            <a:pPr marL="285750" indent="-285750">
              <a:buClr>
                <a:srgbClr val="78BE20"/>
              </a:buClr>
              <a:buFont typeface="Arial" panose="020B0604020202020204" pitchFamily="34" charset="0"/>
              <a:buChar char="•"/>
              <a:defRPr/>
            </a:pPr>
            <a:r>
              <a:rPr lang="en-GB" altLang="en-US" dirty="0">
                <a:solidFill>
                  <a:srgbClr val="005EB8"/>
                </a:solidFill>
                <a:latin typeface="Arial" panose="020B0604020202020204" pitchFamily="34" charset="0"/>
                <a:cs typeface="Arial" panose="020B0604020202020204" pitchFamily="34" charset="0"/>
              </a:rPr>
              <a:t>Try asking questions to check out what s/he can see</a:t>
            </a:r>
          </a:p>
          <a:p>
            <a:pPr marL="285750" indent="-285750">
              <a:buClr>
                <a:srgbClr val="78BE20"/>
              </a:buClr>
              <a:buFont typeface="Arial" panose="020B0604020202020204" pitchFamily="34" charset="0"/>
              <a:buChar char="•"/>
              <a:defRPr/>
            </a:pPr>
            <a:r>
              <a:rPr lang="en-GB" altLang="en-US" dirty="0">
                <a:solidFill>
                  <a:srgbClr val="005EB8"/>
                </a:solidFill>
                <a:latin typeface="Arial" panose="020B0604020202020204" pitchFamily="34" charset="0"/>
                <a:cs typeface="Arial" panose="020B0604020202020204" pitchFamily="34" charset="0"/>
              </a:rPr>
              <a:t>Reassure if s/he is worried</a:t>
            </a:r>
          </a:p>
          <a:p>
            <a:pPr marL="285750" indent="-285750">
              <a:buClr>
                <a:srgbClr val="78BE20"/>
              </a:buClr>
              <a:buFont typeface="Arial" panose="020B0604020202020204" pitchFamily="34" charset="0"/>
              <a:buChar char="•"/>
              <a:defRPr/>
            </a:pPr>
            <a:r>
              <a:rPr lang="en-GB" altLang="en-US" dirty="0">
                <a:solidFill>
                  <a:srgbClr val="005EB8"/>
                </a:solidFill>
                <a:latin typeface="Arial" panose="020B0604020202020204" pitchFamily="34" charset="0"/>
                <a:cs typeface="Arial" panose="020B0604020202020204" pitchFamily="34" charset="0"/>
              </a:rPr>
              <a:t>Try to distract / s/he is less likely to see things when occupied</a:t>
            </a:r>
          </a:p>
          <a:p>
            <a:pPr marL="285750" indent="-285750">
              <a:buClr>
                <a:srgbClr val="78BE20"/>
              </a:buClr>
              <a:buFont typeface="Arial" panose="020B0604020202020204" pitchFamily="34" charset="0"/>
              <a:buChar char="•"/>
              <a:defRPr/>
            </a:pPr>
            <a:r>
              <a:rPr lang="en-GB" altLang="en-US" dirty="0">
                <a:solidFill>
                  <a:srgbClr val="005EB8"/>
                </a:solidFill>
                <a:latin typeface="Arial" panose="020B0604020202020204" pitchFamily="34" charset="0"/>
                <a:cs typeface="Arial" panose="020B0604020202020204" pitchFamily="34" charset="0"/>
              </a:rPr>
              <a:t>Be cautious about colluding</a:t>
            </a:r>
          </a:p>
          <a:p>
            <a:pPr marL="285750" indent="-285750">
              <a:buClr>
                <a:srgbClr val="78BE20"/>
              </a:buClr>
              <a:buFont typeface="Arial" panose="020B0604020202020204" pitchFamily="34" charset="0"/>
              <a:buChar char="•"/>
              <a:defRPr/>
            </a:pPr>
            <a:r>
              <a:rPr lang="en-GB" altLang="en-US" dirty="0">
                <a:solidFill>
                  <a:srgbClr val="005EB8"/>
                </a:solidFill>
                <a:latin typeface="Arial" panose="020B0604020202020204" pitchFamily="34" charset="0"/>
                <a:cs typeface="Arial" panose="020B0604020202020204" pitchFamily="34" charset="0"/>
              </a:rPr>
              <a:t>Will any changes in environment help e.g. better lighting / plainer fabrics and furnishings?</a:t>
            </a:r>
          </a:p>
        </p:txBody>
      </p:sp>
      <p:pic>
        <p:nvPicPr>
          <p:cNvPr id="5" name="Audio 4">
            <a:hlinkClick r:id="" action="ppaction://media"/>
            <a:extLst>
              <a:ext uri="{FF2B5EF4-FFF2-40B4-BE49-F238E27FC236}">
                <a16:creationId xmlns:a16="http://schemas.microsoft.com/office/drawing/2014/main" id="{804122A0-F8D4-44F4-8DBB-653969446EF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459995001"/>
      </p:ext>
    </p:extLst>
  </p:cSld>
  <p:clrMapOvr>
    <a:masterClrMapping/>
  </p:clrMapOvr>
  <mc:AlternateContent xmlns:mc="http://schemas.openxmlformats.org/markup-compatibility/2006" xmlns:p14="http://schemas.microsoft.com/office/powerpoint/2010/main">
    <mc:Choice Requires="p14">
      <p:transition spd="slow" p14:dur="2000" advTm="231642"/>
    </mc:Choice>
    <mc:Fallback xmlns="">
      <p:transition spd="slow" advTm="23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24836-9DE9-48CC-9A34-20BF58573A87}"/>
              </a:ext>
            </a:extLst>
          </p:cNvPr>
          <p:cNvSpPr txBox="1"/>
          <p:nvPr/>
        </p:nvSpPr>
        <p:spPr>
          <a:xfrm>
            <a:off x="179512" y="195486"/>
            <a:ext cx="5327099"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Life story books as an aid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to conversation</a:t>
            </a:r>
            <a:endParaRPr kumimoji="0" lang="en-GB" sz="3200" b="0" i="0" u="none" strike="noStrike" kern="1200" cap="none" spc="0" normalizeH="0" baseline="0" noProof="0" dirty="0">
              <a:ln>
                <a:noFill/>
              </a:ln>
              <a:solidFill>
                <a:srgbClr val="78BE2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2751231-10F0-4732-B287-B250A5CC75A6}"/>
              </a:ext>
            </a:extLst>
          </p:cNvPr>
          <p:cNvSpPr/>
          <p:nvPr/>
        </p:nvSpPr>
        <p:spPr>
          <a:xfrm>
            <a:off x="251520" y="1479726"/>
            <a:ext cx="7881705"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 snapshot in words and pictures of  key episodes in a person’s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from their childhood through to the present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As new life events occur they may be added to the album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There are a range of life story templates available to download if you would find this helpful – search online for ‘life story templates and dementia’</a:t>
            </a:r>
          </a:p>
        </p:txBody>
      </p:sp>
      <p:pic>
        <p:nvPicPr>
          <p:cNvPr id="6" name="Audio 5">
            <a:hlinkClick r:id="" action="ppaction://media"/>
            <a:extLst>
              <a:ext uri="{FF2B5EF4-FFF2-40B4-BE49-F238E27FC236}">
                <a16:creationId xmlns:a16="http://schemas.microsoft.com/office/drawing/2014/main" id="{E2B0292C-66C9-4785-BCA3-B8DCFF5947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pic>
        <p:nvPicPr>
          <p:cNvPr id="7" name="Picture 6">
            <a:extLst>
              <a:ext uri="{FF2B5EF4-FFF2-40B4-BE49-F238E27FC236}">
                <a16:creationId xmlns:a16="http://schemas.microsoft.com/office/drawing/2014/main" id="{65848391-F87A-41C9-9AE8-340279339D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064" y="3245508"/>
            <a:ext cx="1419622" cy="1419622"/>
          </a:xfrm>
          <a:prstGeom prst="rect">
            <a:avLst/>
          </a:prstGeom>
        </p:spPr>
      </p:pic>
    </p:spTree>
    <p:custDataLst>
      <p:tags r:id="rId1"/>
    </p:custDataLst>
    <p:extLst>
      <p:ext uri="{BB962C8B-B14F-4D97-AF65-F5344CB8AC3E}">
        <p14:creationId xmlns:p14="http://schemas.microsoft.com/office/powerpoint/2010/main" val="2797228499"/>
      </p:ext>
    </p:extLst>
  </p:cSld>
  <p:clrMapOvr>
    <a:masterClrMapping/>
  </p:clrMapOvr>
  <mc:AlternateContent xmlns:mc="http://schemas.openxmlformats.org/markup-compatibility/2006" xmlns:p14="http://schemas.microsoft.com/office/powerpoint/2010/main">
    <mc:Choice Requires="p14">
      <p:transition spd="slow" p14:dur="2000" advTm="162141"/>
    </mc:Choice>
    <mc:Fallback xmlns="">
      <p:transition spd="slow" advTm="162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751231-10F0-4732-B287-B250A5CC75A6}"/>
              </a:ext>
            </a:extLst>
          </p:cNvPr>
          <p:cNvSpPr/>
          <p:nvPr/>
        </p:nvSpPr>
        <p:spPr>
          <a:xfrm>
            <a:off x="4513584" y="1059582"/>
            <a:ext cx="4065281"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I was born in Harrogate and lived there all of my childhood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5EB8"/>
                </a:solidFill>
                <a:latin typeface="Arial" panose="020B0604020202020204" pitchFamily="34" charset="0"/>
                <a:cs typeface="Arial" panose="020B0604020202020204" pitchFamily="34" charset="0"/>
              </a:rPr>
              <a:t>I used to walk up Montpellier Parade on the way into town with my Mum</a:t>
            </a:r>
            <a:endPar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We used to see queues of people waiting for a table outside the famous Betty’s tea rooms</a:t>
            </a:r>
            <a:endParaRPr kumimoji="0" lang="en-US"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7ABF5F8B-6AED-45CB-A701-A0757C1FDB4B}"/>
              </a:ext>
            </a:extLst>
          </p:cNvPr>
          <p:cNvPicPr>
            <a:picLocks noChangeAspect="1"/>
          </p:cNvPicPr>
          <p:nvPr/>
        </p:nvPicPr>
        <p:blipFill>
          <a:blip r:embed="rId4"/>
          <a:stretch>
            <a:fillRect/>
          </a:stretch>
        </p:blipFill>
        <p:spPr>
          <a:xfrm>
            <a:off x="663341" y="1419622"/>
            <a:ext cx="3501008" cy="2625756"/>
          </a:xfrm>
          <a:prstGeom prst="rect">
            <a:avLst/>
          </a:prstGeom>
        </p:spPr>
      </p:pic>
      <p:pic>
        <p:nvPicPr>
          <p:cNvPr id="6" name="Audio 5">
            <a:hlinkClick r:id="" action="ppaction://media"/>
            <a:extLst>
              <a:ext uri="{FF2B5EF4-FFF2-40B4-BE49-F238E27FC236}">
                <a16:creationId xmlns:a16="http://schemas.microsoft.com/office/drawing/2014/main" id="{16F32002-4A1D-4BC7-86A4-A96B6DEC10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60421447"/>
      </p:ext>
    </p:extLst>
  </p:cSld>
  <p:clrMapOvr>
    <a:masterClrMapping/>
  </p:clrMapOvr>
  <mc:AlternateContent xmlns:mc="http://schemas.openxmlformats.org/markup-compatibility/2006" xmlns:p14="http://schemas.microsoft.com/office/powerpoint/2010/main">
    <mc:Choice Requires="p14">
      <p:transition spd="slow" p14:dur="2000" advTm="52792"/>
    </mc:Choice>
    <mc:Fallback xmlns="">
      <p:transition spd="slow" advTm="5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95486"/>
            <a:ext cx="7219950" cy="107721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Adapting what we say …..</a:t>
            </a:r>
            <a:b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b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and the way that we say it </a:t>
            </a:r>
            <a:endParaRPr kumimoji="0" lang="en-GB" sz="3200" b="0" i="0" u="none" strike="noStrike" kern="1200" cap="none" spc="0" normalizeH="0" baseline="0" noProof="0" dirty="0">
              <a:ln>
                <a:noFill/>
              </a:ln>
              <a:solidFill>
                <a:srgbClr val="78BE20"/>
              </a:solidFill>
              <a:effectLst/>
              <a:uLnTx/>
              <a:uFillTx/>
              <a:latin typeface="Arial" panose="020B0604020202020204" pitchFamily="34" charset="0"/>
              <a:ea typeface="ＭＳ Ｐゴシック" pitchFamily="-16" charset="-128"/>
              <a:cs typeface="Arial" panose="020B0604020202020204" pitchFamily="34" charset="0"/>
            </a:endParaRPr>
          </a:p>
        </p:txBody>
      </p:sp>
      <p:sp>
        <p:nvSpPr>
          <p:cNvPr id="3" name="TextBox 2"/>
          <p:cNvSpPr txBox="1"/>
          <p:nvPr/>
        </p:nvSpPr>
        <p:spPr>
          <a:xfrm>
            <a:off x="322021" y="1923678"/>
            <a:ext cx="8499957" cy="218521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Dementia may gradually affect </a:t>
            </a:r>
            <a:r>
              <a:rPr kumimoji="0" lang="en-GB" sz="2000" b="0" i="0"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language</a:t>
            </a:r>
            <a:r>
              <a:rPr kumimoji="0" lang="en-GB" sz="2000" b="0" i="0"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(the ability to understand what other people are saying and ability to express oneself)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Even mild </a:t>
            </a:r>
            <a:r>
              <a:rPr kumimoji="0" lang="en-GB" sz="2000" b="0" i="0"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memory</a:t>
            </a: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 difficulties cause confusion and can affect </a:t>
            </a:r>
            <a:r>
              <a:rPr kumimoji="0" lang="en-GB" sz="2000" b="0" i="0"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understanding</a:t>
            </a: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 (as well leading to repetitive questions or comments)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Audio 12">
            <a:hlinkClick r:id="" action="ppaction://media"/>
            <a:extLst>
              <a:ext uri="{FF2B5EF4-FFF2-40B4-BE49-F238E27FC236}">
                <a16:creationId xmlns:a16="http://schemas.microsoft.com/office/drawing/2014/main" id="{62193F7F-F38E-4241-AFC2-C370BC2ACD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369488147"/>
      </p:ext>
    </p:extLst>
  </p:cSld>
  <p:clrMapOvr>
    <a:masterClrMapping/>
  </p:clrMapOvr>
  <mc:AlternateContent xmlns:mc="http://schemas.openxmlformats.org/markup-compatibility/2006" xmlns:p14="http://schemas.microsoft.com/office/powerpoint/2010/main">
    <mc:Choice Requires="p14">
      <p:transition spd="slow" p14:dur="2000" advTm="44409"/>
    </mc:Choice>
    <mc:Fallback xmlns="">
      <p:transition spd="slow" advTm="44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824836-9DE9-48CC-9A34-20BF58573A87}"/>
              </a:ext>
            </a:extLst>
          </p:cNvPr>
          <p:cNvSpPr txBox="1"/>
          <p:nvPr/>
        </p:nvSpPr>
        <p:spPr>
          <a:xfrm>
            <a:off x="179512" y="339502"/>
            <a:ext cx="41344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Session summary</a:t>
            </a:r>
            <a:endParaRPr kumimoji="0" lang="en-GB" sz="3600" b="0" i="0" u="none" strike="noStrike" kern="1200" cap="none" spc="0" normalizeH="0" baseline="0" noProof="0" dirty="0">
              <a:ln>
                <a:noFill/>
              </a:ln>
              <a:solidFill>
                <a:srgbClr val="78BE2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2751231-10F0-4732-B287-B250A5CC75A6}"/>
              </a:ext>
            </a:extLst>
          </p:cNvPr>
          <p:cNvSpPr/>
          <p:nvPr/>
        </p:nvSpPr>
        <p:spPr>
          <a:xfrm>
            <a:off x="343996" y="1347614"/>
            <a:ext cx="8064896" cy="286232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sng"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Memory</a:t>
            </a:r>
            <a:r>
              <a:rPr kumimoji="0" lang="en-GB" sz="2000" b="0" i="0"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and sourcing, setting</a:t>
            </a:r>
            <a:r>
              <a:rPr kumimoji="0" lang="en-GB" sz="2000" b="0" i="0" u="none" strike="noStrike" kern="1200" cap="none" spc="0" normalizeH="0" noProof="0" dirty="0">
                <a:ln>
                  <a:noFill/>
                </a:ln>
                <a:solidFill>
                  <a:srgbClr val="005EB8"/>
                </a:solidFill>
                <a:effectLst/>
                <a:uLnTx/>
                <a:uFillTx/>
                <a:latin typeface="Arial" panose="020B0604020202020204" pitchFamily="34" charset="0"/>
                <a:ea typeface="+mn-ea"/>
                <a:cs typeface="Arial" panose="020B0604020202020204" pitchFamily="34" charset="0"/>
              </a:rPr>
              <a:t> up and supporting the use of </a:t>
            </a:r>
            <a:r>
              <a:rPr kumimoji="0" lang="en-GB" sz="2000" b="0" i="0" u="sng" strike="noStrike" kern="1200" cap="none" spc="0" normalizeH="0" noProof="0" dirty="0">
                <a:ln>
                  <a:noFill/>
                </a:ln>
                <a:solidFill>
                  <a:srgbClr val="78BE20"/>
                </a:solidFill>
                <a:effectLst/>
                <a:uLnTx/>
                <a:uFillTx/>
                <a:latin typeface="Arial" panose="020B0604020202020204" pitchFamily="34" charset="0"/>
                <a:ea typeface="+mn-ea"/>
                <a:cs typeface="Arial" panose="020B0604020202020204" pitchFamily="34" charset="0"/>
              </a:rPr>
              <a:t>memory </a:t>
            </a:r>
            <a:r>
              <a:rPr kumimoji="0" lang="en-GB" sz="2000" b="0" i="0" u="sng"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aids</a:t>
            </a:r>
            <a:r>
              <a:rPr kumimoji="0" lang="en-GB" sz="2000" b="0"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to promote independence and quality of life</a:t>
            </a:r>
            <a:endParaRPr lang="en-GB" sz="2000" dirty="0">
              <a:solidFill>
                <a:srgbClr val="005EB8"/>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 range of </a:t>
            </a:r>
            <a:r>
              <a:rPr kumimoji="0" lang="en-GB" sz="2000" b="0" i="0" u="sng"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options for responding</a:t>
            </a:r>
            <a:r>
              <a:rPr kumimoji="0" lang="en-GB" sz="2000" b="0" i="0"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 </a:t>
            </a:r>
            <a:r>
              <a:rPr kumimoji="0" lang="en-GB" sz="2000" b="0" i="0" strike="noStrike" kern="1200" cap="none" spc="0" normalizeH="0" noProof="0" dirty="0">
                <a:ln>
                  <a:noFill/>
                </a:ln>
                <a:solidFill>
                  <a:srgbClr val="78BE20"/>
                </a:solidFill>
                <a:effectLst/>
                <a:uLnTx/>
                <a:uFillTx/>
                <a:latin typeface="Arial" panose="020B0604020202020204" pitchFamily="34" charset="0"/>
                <a:ea typeface="+mn-ea"/>
                <a:cs typeface="Arial" panose="020B0604020202020204" pitchFamily="34" charset="0"/>
              </a:rPr>
              <a:t> </a:t>
            </a:r>
            <a:r>
              <a:rPr kumimoji="0" lang="en-GB" sz="2000" b="0" i="0" u="none" strike="noStrike" kern="1200" cap="none" spc="0" normalizeH="0" noProof="0" dirty="0">
                <a:ln>
                  <a:noFill/>
                </a:ln>
                <a:solidFill>
                  <a:srgbClr val="005EB8"/>
                </a:solidFill>
                <a:effectLst/>
                <a:uLnTx/>
                <a:uFillTx/>
                <a:latin typeface="Arial" panose="020B0604020202020204" pitchFamily="34" charset="0"/>
                <a:ea typeface="+mn-ea"/>
                <a:cs typeface="Arial" panose="020B0604020202020204" pitchFamily="34" charset="0"/>
              </a:rPr>
              <a:t>to more challenging communication situations </a:t>
            </a:r>
            <a:endParaRPr lang="en-GB" sz="2000" dirty="0">
              <a:solidFill>
                <a:srgbClr val="005EB8"/>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Adapting what we say according to </a:t>
            </a:r>
            <a:r>
              <a:rPr kumimoji="0" lang="en-GB" sz="2000" b="0" i="0" u="sng"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what the person needs to hear </a:t>
            </a: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(based on how they are feeling, on their interpretation of reality and on the sense they are able to make of our words)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Some general and some more specific </a:t>
            </a:r>
            <a:r>
              <a:rPr kumimoji="0" lang="en-GB" sz="2000" b="0" i="0" u="sng"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communication tips</a:t>
            </a:r>
            <a:r>
              <a:rPr kumimoji="0" lang="en-GB" sz="20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t>
            </a:r>
            <a:r>
              <a:rPr kumimoji="0" lang="en-GB" sz="2000" b="0" i="0" u="none" strike="noStrike" kern="1200" cap="none" spc="0" normalizeH="0" noProof="0" dirty="0">
                <a:ln>
                  <a:noFill/>
                </a:ln>
                <a:solidFill>
                  <a:srgbClr val="005EB8"/>
                </a:solidFill>
                <a:effectLst/>
                <a:uLnTx/>
                <a:uFillTx/>
                <a:latin typeface="Arial" panose="020B0604020202020204" pitchFamily="34" charset="0"/>
                <a:ea typeface="+mn-ea"/>
                <a:cs typeface="Arial" panose="020B0604020202020204" pitchFamily="34" charset="0"/>
              </a:rPr>
              <a:t> and </a:t>
            </a:r>
            <a:r>
              <a:rPr kumimoji="0" lang="en-GB" sz="2000" b="0" i="0" u="sng"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Life story books</a:t>
            </a:r>
            <a:endParaRPr kumimoji="0" lang="en-GB" altLang="en-US" sz="2000" b="0" i="0" u="sng"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6093E49E-33E6-4738-A27D-1F2A597281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569183603"/>
      </p:ext>
    </p:extLst>
  </p:cSld>
  <p:clrMapOvr>
    <a:masterClrMapping/>
  </p:clrMapOvr>
  <mc:AlternateContent xmlns:mc="http://schemas.openxmlformats.org/markup-compatibility/2006" xmlns:p14="http://schemas.microsoft.com/office/powerpoint/2010/main">
    <mc:Choice Requires="p14">
      <p:transition spd="slow" p14:dur="2000" advTm="66512"/>
    </mc:Choice>
    <mc:Fallback xmlns="">
      <p:transition spd="slow" advTm="6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250577" y="1347614"/>
            <a:ext cx="8497887" cy="152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ea typeface="ＭＳ Ｐゴシック" pitchFamily="34" charset="-128"/>
              </a:defRPr>
            </a:lvl1pPr>
            <a:lvl2pPr marL="742950" indent="-285750">
              <a:spcBef>
                <a:spcPct val="20000"/>
              </a:spcBef>
              <a:buChar char="–"/>
              <a:defRPr sz="2800">
                <a:solidFill>
                  <a:schemeClr val="tx1"/>
                </a:solidFill>
                <a:latin typeface="Arial" pitchFamily="34" charset="0"/>
                <a:ea typeface="ＭＳ Ｐゴシック" pitchFamily="34" charset="-128"/>
              </a:defRPr>
            </a:lvl2pPr>
            <a:lvl3pPr marL="1143000" indent="-228600">
              <a:spcBef>
                <a:spcPct val="20000"/>
              </a:spcBef>
              <a:buChar char="•"/>
              <a:defRPr sz="2400">
                <a:solidFill>
                  <a:schemeClr val="tx1"/>
                </a:solidFill>
                <a:latin typeface="Arial" pitchFamily="34" charset="0"/>
                <a:ea typeface="ＭＳ Ｐゴシック" pitchFamily="34" charset="-128"/>
              </a:defRPr>
            </a:lvl3pPr>
            <a:lvl4pPr marL="1600200" indent="-228600">
              <a:spcBef>
                <a:spcPct val="20000"/>
              </a:spcBef>
              <a:buChar char="–"/>
              <a:defRPr sz="2000">
                <a:solidFill>
                  <a:schemeClr val="tx1"/>
                </a:solidFill>
                <a:latin typeface="Arial" pitchFamily="34" charset="0"/>
                <a:ea typeface="ＭＳ Ｐゴシック" pitchFamily="34" charset="-128"/>
              </a:defRPr>
            </a:lvl4pPr>
            <a:lvl5pPr marL="2057400" indent="-22860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6000" b="1" i="0" u="none" strike="noStrike" kern="1200" cap="none" spc="0" normalizeH="0" baseline="0" noProof="0" dirty="0">
                <a:ln>
                  <a:noFill/>
                </a:ln>
                <a:solidFill>
                  <a:srgbClr val="005EB8"/>
                </a:solidFill>
                <a:effectLst/>
                <a:uLnTx/>
                <a:uFillTx/>
                <a:latin typeface="Arial" pitchFamily="34" charset="0"/>
                <a:ea typeface="ＭＳ Ｐゴシック" pitchFamily="34" charset="-128"/>
                <a:cs typeface="+mn-cs"/>
              </a:rPr>
              <a:t>Thank you</a:t>
            </a:r>
          </a:p>
          <a:p>
            <a:pPr marL="0" marR="0" lvl="0" indent="0" algn="l" defTabSz="914400" rtl="0" eaLnBrk="1" fontAlgn="auto" latinLnBrk="0" hangingPunct="1">
              <a:lnSpc>
                <a:spcPts val="3700"/>
              </a:lnSpc>
              <a:spcBef>
                <a:spcPct val="0"/>
              </a:spcBef>
              <a:spcAft>
                <a:spcPts val="0"/>
              </a:spcAft>
              <a:buClrTx/>
              <a:buSzTx/>
              <a:buFontTx/>
              <a:buNone/>
              <a:tabLst/>
              <a:defRPr/>
            </a:pPr>
            <a:r>
              <a:rPr kumimoji="0" lang="en-GB" altLang="en-US" sz="5400" b="1" i="0" u="none" strike="noStrike" kern="1200" cap="none" spc="0" normalizeH="0" baseline="0" noProof="0" dirty="0">
                <a:ln>
                  <a:noFill/>
                </a:ln>
                <a:solidFill>
                  <a:srgbClr val="78BE20"/>
                </a:solidFill>
                <a:effectLst/>
                <a:uLnTx/>
                <a:uFillTx/>
                <a:latin typeface="Arial" pitchFamily="34" charset="0"/>
                <a:ea typeface="ＭＳ Ｐゴシック" pitchFamily="34" charset="-128"/>
                <a:cs typeface="+mn-cs"/>
              </a:rPr>
              <a:t>               </a:t>
            </a:r>
            <a:r>
              <a:rPr kumimoji="0" lang="en-GB" altLang="en-US" sz="4000" b="0" i="0" u="none" strike="noStrike" kern="1200" cap="none" spc="0" normalizeH="0" baseline="0" noProof="0" dirty="0">
                <a:ln>
                  <a:noFill/>
                </a:ln>
                <a:solidFill>
                  <a:srgbClr val="78BE20"/>
                </a:solidFill>
                <a:effectLst/>
                <a:uLnTx/>
                <a:uFillTx/>
                <a:latin typeface="Arial" pitchFamily="34" charset="0"/>
                <a:ea typeface="ＭＳ Ｐゴシック" pitchFamily="34" charset="-128"/>
                <a:cs typeface="+mn-cs"/>
              </a:rPr>
              <a:t>questions…</a:t>
            </a:r>
            <a:endParaRPr kumimoji="0" lang="en-GB" altLang="en-US" sz="5400" b="1" i="0" u="none" strike="noStrike" kern="1200" cap="none" spc="0" normalizeH="0" baseline="0" noProof="0" dirty="0">
              <a:ln>
                <a:noFill/>
              </a:ln>
              <a:solidFill>
                <a:srgbClr val="78BE2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248043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957" y="195486"/>
            <a:ext cx="777686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Communication tips </a:t>
            </a:r>
            <a:endParaRPr kumimoji="0" lang="en-GB" sz="3200" b="0" i="0" u="none" strike="noStrike" kern="1200" cap="none" spc="0" normalizeH="0" baseline="0" noProof="0" dirty="0">
              <a:ln>
                <a:noFill/>
              </a:ln>
              <a:solidFill>
                <a:srgbClr val="78BE20"/>
              </a:solidFill>
              <a:effectLst/>
              <a:uLnTx/>
              <a:uFillTx/>
              <a:latin typeface="Arial" panose="020B0604020202020204" pitchFamily="34" charset="0"/>
              <a:ea typeface="ＭＳ Ｐゴシック" pitchFamily="-16" charset="-128"/>
              <a:cs typeface="Arial" panose="020B0604020202020204" pitchFamily="34" charset="0"/>
            </a:endParaRPr>
          </a:p>
        </p:txBody>
      </p:sp>
      <p:sp>
        <p:nvSpPr>
          <p:cNvPr id="3" name="TextBox 2"/>
          <p:cNvSpPr txBox="1"/>
          <p:nvPr/>
        </p:nvSpPr>
        <p:spPr>
          <a:xfrm>
            <a:off x="395536" y="1324674"/>
            <a:ext cx="8844086" cy="206210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Speak more slowly and try and be comfortable with pauses (to give the person time to process what you have said and to come up with a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 quiet setting usually makes it easier to concentrate and eye contact helps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Talk about one thing at a time and be as clear as you 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Prompt the (recent) memories needed to make sense of what you’re talking about</a:t>
            </a:r>
            <a:endParaRPr kumimoji="0" lang="en-GB" sz="1600" b="0" i="0" u="none" strike="noStrike" kern="1200" cap="none" spc="0" normalizeH="0" baseline="0" noProof="0" dirty="0">
              <a:ln>
                <a:noFill/>
              </a:ln>
              <a:solidFill>
                <a:srgbClr val="005EB8"/>
              </a:solidFill>
              <a:effectLst/>
              <a:uLnTx/>
              <a:uFillTx/>
              <a:latin typeface="Calibri" panose="020F0502020204030204" pitchFamily="34" charset="0"/>
              <a:ea typeface="+mn-ea"/>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7CBE27BE-4821-435B-AEFF-93A6D8DF019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6FA87783-C955-47FD-93BD-43C34D1ED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008" y="2931790"/>
            <a:ext cx="2413599" cy="2413599"/>
          </a:xfrm>
          <a:prstGeom prst="rect">
            <a:avLst/>
          </a:prstGeom>
        </p:spPr>
      </p:pic>
    </p:spTree>
    <p:custDataLst>
      <p:tags r:id="rId1"/>
    </p:custDataLst>
    <p:extLst>
      <p:ext uri="{BB962C8B-B14F-4D97-AF65-F5344CB8AC3E}">
        <p14:creationId xmlns:p14="http://schemas.microsoft.com/office/powerpoint/2010/main" val="4168356765"/>
      </p:ext>
    </p:extLst>
  </p:cSld>
  <p:clrMapOvr>
    <a:masterClrMapping/>
  </p:clrMapOvr>
  <mc:AlternateContent xmlns:mc="http://schemas.openxmlformats.org/markup-compatibility/2006" xmlns:p14="http://schemas.microsoft.com/office/powerpoint/2010/main">
    <mc:Choice Requires="p14">
      <p:transition spd="slow" p14:dur="2000" advTm="53462"/>
    </mc:Choice>
    <mc:Fallback xmlns="">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203598"/>
            <a:ext cx="7950435" cy="31393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Try not to ask lots of questions (especially about things that have happened recently)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Use everyday words and keep your sentences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Remember that non-verbal communication (theirs) will tell you a lot about how they are feeling; and that they will be reading your non-verbal messages too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Avoid directly challenging or contradicting what the person says when you know that it’s incorrect – try to avoid starting</a:t>
            </a:r>
            <a:r>
              <a:rPr kumimoji="0" lang="en-GB" b="0" i="0" u="none" strike="noStrike" kern="1200" cap="none" spc="0" normalizeH="0" noProof="0" dirty="0">
                <a:ln>
                  <a:noFill/>
                </a:ln>
                <a:solidFill>
                  <a:srgbClr val="005EB8"/>
                </a:solidFill>
                <a:effectLst/>
                <a:uLnTx/>
                <a:uFillTx/>
                <a:latin typeface="Arial" panose="020B0604020202020204" pitchFamily="34" charset="0"/>
                <a:ea typeface="+mn-ea"/>
                <a:cs typeface="Arial" panose="020B0604020202020204" pitchFamily="34" charset="0"/>
              </a:rPr>
              <a:t> your sentence with: “no”</a:t>
            </a: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p:txBody>
      </p:sp>
      <p:pic>
        <p:nvPicPr>
          <p:cNvPr id="19" name="Audio 18">
            <a:hlinkClick r:id="" action="ppaction://media"/>
            <a:extLst>
              <a:ext uri="{FF2B5EF4-FFF2-40B4-BE49-F238E27FC236}">
                <a16:creationId xmlns:a16="http://schemas.microsoft.com/office/drawing/2014/main" id="{3AA0B8D2-B0F4-4A13-B975-FA3F318E8A5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4440238"/>
            <a:ext cx="487362" cy="487362"/>
          </a:xfrm>
          <a:prstGeom prst="rect">
            <a:avLst/>
          </a:prstGeom>
        </p:spPr>
      </p:pic>
      <p:sp>
        <p:nvSpPr>
          <p:cNvPr id="5" name="TextBox 4">
            <a:extLst>
              <a:ext uri="{FF2B5EF4-FFF2-40B4-BE49-F238E27FC236}">
                <a16:creationId xmlns:a16="http://schemas.microsoft.com/office/drawing/2014/main" id="{62FA1117-1AC8-4660-BAC3-6A3EBCDF7B7C}"/>
              </a:ext>
            </a:extLst>
          </p:cNvPr>
          <p:cNvSpPr txBox="1"/>
          <p:nvPr/>
        </p:nvSpPr>
        <p:spPr>
          <a:xfrm>
            <a:off x="149957" y="195486"/>
            <a:ext cx="777686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Communication tips </a:t>
            </a:r>
            <a:endParaRPr kumimoji="0" lang="en-GB" sz="3200" b="0" i="0" u="none" strike="noStrike" kern="1200" cap="none" spc="0" normalizeH="0" baseline="0" noProof="0" dirty="0">
              <a:ln>
                <a:noFill/>
              </a:ln>
              <a:solidFill>
                <a:srgbClr val="78BE20"/>
              </a:solidFill>
              <a:effectLst/>
              <a:uLnTx/>
              <a:uFillTx/>
              <a:latin typeface="Arial" panose="020B0604020202020204" pitchFamily="34" charset="0"/>
              <a:ea typeface="ＭＳ Ｐゴシック" pitchFamily="-16" charset="-128"/>
              <a:cs typeface="Arial" panose="020B0604020202020204" pitchFamily="34" charset="0"/>
            </a:endParaRPr>
          </a:p>
        </p:txBody>
      </p:sp>
    </p:spTree>
    <p:custDataLst>
      <p:tags r:id="rId1"/>
    </p:custDataLst>
    <p:extLst>
      <p:ext uri="{BB962C8B-B14F-4D97-AF65-F5344CB8AC3E}">
        <p14:creationId xmlns:p14="http://schemas.microsoft.com/office/powerpoint/2010/main" val="1555732488"/>
      </p:ext>
    </p:extLst>
  </p:cSld>
  <p:clrMapOvr>
    <a:masterClrMapping/>
  </p:clrMapOvr>
  <mc:AlternateContent xmlns:mc="http://schemas.openxmlformats.org/markup-compatibility/2006" xmlns:p14="http://schemas.microsoft.com/office/powerpoint/2010/main">
    <mc:Choice Requires="p14">
      <p:transition spd="slow" p14:dur="2000" advTm="159301"/>
    </mc:Choice>
    <mc:Fallback xmlns="">
      <p:transition spd="slow" advTm="15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7494"/>
            <a:ext cx="835292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Plain speaking</a:t>
            </a:r>
            <a:b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br>
            <a:r>
              <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Other things to consider</a:t>
            </a:r>
            <a:endParaRPr kumimoji="0" lang="en-GB" sz="3200" b="1" i="0" u="none" strike="noStrike" kern="1200" cap="none" spc="0" normalizeH="0" baseline="0" noProof="0" dirty="0">
              <a:ln>
                <a:noFill/>
              </a:ln>
              <a:solidFill>
                <a:srgbClr val="78BE20"/>
              </a:solidFill>
              <a:effectLst/>
              <a:uLnTx/>
              <a:uFillTx/>
              <a:latin typeface="Arial" panose="020B0604020202020204" pitchFamily="34" charset="0"/>
              <a:ea typeface="ＭＳ Ｐゴシック" pitchFamily="-16" charset="-128"/>
              <a:cs typeface="Arial" panose="020B0604020202020204" pitchFamily="34" charset="0"/>
            </a:endParaRPr>
          </a:p>
        </p:txBody>
      </p:sp>
      <p:sp>
        <p:nvSpPr>
          <p:cNvPr id="3" name="TextBox 2"/>
          <p:cNvSpPr txBox="1"/>
          <p:nvPr/>
        </p:nvSpPr>
        <p:spPr>
          <a:xfrm>
            <a:off x="471575" y="1635646"/>
            <a:ext cx="7848872" cy="286232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‘New’ words and expressions can be confusing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“How are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“I’m good”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“A parcel has arrived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5EB8"/>
                </a:solidFill>
                <a:effectLst/>
                <a:uLnTx/>
                <a:uFillTx/>
                <a:latin typeface="Arial" panose="020B0604020202020204" pitchFamily="34" charset="0"/>
                <a:ea typeface="+mn-ea"/>
                <a:cs typeface="Arial" panose="020B0604020202020204" pitchFamily="34" charset="0"/>
              </a:rPr>
              <a:t>“Sweet!”</a:t>
            </a:r>
          </a:p>
          <a:p>
            <a:pPr marL="0" marR="0" lvl="0" indent="0" algn="l" defTabSz="914400" rtl="0" eaLnBrk="1" fontAlgn="auto" latinLnBrk="0" hangingPunct="1">
              <a:lnSpc>
                <a:spcPct val="100000"/>
              </a:lnSpc>
              <a:spcBef>
                <a:spcPts val="0"/>
              </a:spcBef>
              <a:spcAft>
                <a:spcPts val="100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Audio 11">
            <a:hlinkClick r:id="" action="ppaction://media"/>
            <a:extLst>
              <a:ext uri="{FF2B5EF4-FFF2-40B4-BE49-F238E27FC236}">
                <a16:creationId xmlns:a16="http://schemas.microsoft.com/office/drawing/2014/main" id="{3D71269C-E8BB-4F51-A829-1269F9A9468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03541701"/>
      </p:ext>
    </p:extLst>
  </p:cSld>
  <p:clrMapOvr>
    <a:masterClrMapping/>
  </p:clrMapOvr>
  <mc:AlternateContent xmlns:mc="http://schemas.openxmlformats.org/markup-compatibility/2006" xmlns:p14="http://schemas.microsoft.com/office/powerpoint/2010/main">
    <mc:Choice Requires="p14">
      <p:transition spd="slow" p14:dur="2000" advTm="46873"/>
    </mc:Choice>
    <mc:Fallback xmlns="">
      <p:transition spd="slow" advTm="4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F97B5-6F18-4875-A8B7-ED8A37949759}"/>
              </a:ext>
            </a:extLst>
          </p:cNvPr>
          <p:cNvSpPr txBox="1"/>
          <p:nvPr/>
        </p:nvSpPr>
        <p:spPr>
          <a:xfrm flipH="1">
            <a:off x="683568" y="269235"/>
            <a:ext cx="18264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Online</a:t>
            </a:r>
          </a:p>
        </p:txBody>
      </p:sp>
      <p:pic>
        <p:nvPicPr>
          <p:cNvPr id="4" name="Audio 3">
            <a:hlinkClick r:id="" action="ppaction://media"/>
            <a:extLst>
              <a:ext uri="{FF2B5EF4-FFF2-40B4-BE49-F238E27FC236}">
                <a16:creationId xmlns:a16="http://schemas.microsoft.com/office/drawing/2014/main" id="{FA9B08A3-86B4-495E-A470-7F7C03545A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pic>
        <p:nvPicPr>
          <p:cNvPr id="6" name="Graphic 5" descr="Fishing">
            <a:extLst>
              <a:ext uri="{FF2B5EF4-FFF2-40B4-BE49-F238E27FC236}">
                <a16:creationId xmlns:a16="http://schemas.microsoft.com/office/drawing/2014/main" id="{43F891FA-4D50-4E8D-9CC6-3A0790110B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1960" y="1912244"/>
            <a:ext cx="1753344" cy="1753344"/>
          </a:xfrm>
          <a:prstGeom prst="rect">
            <a:avLst/>
          </a:prstGeom>
        </p:spPr>
      </p:pic>
      <p:cxnSp>
        <p:nvCxnSpPr>
          <p:cNvPr id="8" name="Straight Connector 7">
            <a:extLst>
              <a:ext uri="{FF2B5EF4-FFF2-40B4-BE49-F238E27FC236}">
                <a16:creationId xmlns:a16="http://schemas.microsoft.com/office/drawing/2014/main" id="{5CC8259F-9925-48A3-BBD4-469FD681348B}"/>
              </a:ext>
            </a:extLst>
          </p:cNvPr>
          <p:cNvCxnSpPr/>
          <p:nvPr/>
        </p:nvCxnSpPr>
        <p:spPr>
          <a:xfrm>
            <a:off x="1043608" y="1923678"/>
            <a:ext cx="1368152" cy="1668760"/>
          </a:xfrm>
          <a:prstGeom prst="line">
            <a:avLst/>
          </a:prstGeom>
          <a:ln w="76200">
            <a:solidFill>
              <a:srgbClr val="005E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544546"/>
      </p:ext>
    </p:extLst>
  </p:cSld>
  <p:clrMapOvr>
    <a:masterClrMapping/>
  </p:clrMapOvr>
  <mc:AlternateContent xmlns:mc="http://schemas.openxmlformats.org/markup-compatibility/2006" xmlns:p14="http://schemas.microsoft.com/office/powerpoint/2010/main">
    <mc:Choice Requires="p14">
      <p:transition spd="slow" p14:dur="2000" advTm="7780"/>
    </mc:Choice>
    <mc:Fallback xmlns="">
      <p:transition spd="slow" advTm="7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F97B5-6F18-4875-A8B7-ED8A37949759}"/>
              </a:ext>
            </a:extLst>
          </p:cNvPr>
          <p:cNvSpPr txBox="1"/>
          <p:nvPr/>
        </p:nvSpPr>
        <p:spPr>
          <a:xfrm flipH="1">
            <a:off x="251519" y="269235"/>
            <a:ext cx="22585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Webpage</a:t>
            </a:r>
          </a:p>
        </p:txBody>
      </p:sp>
      <p:pic>
        <p:nvPicPr>
          <p:cNvPr id="2" name="Audio 1">
            <a:hlinkClick r:id="" action="ppaction://media"/>
            <a:extLst>
              <a:ext uri="{FF2B5EF4-FFF2-40B4-BE49-F238E27FC236}">
                <a16:creationId xmlns:a16="http://schemas.microsoft.com/office/drawing/2014/main" id="{3EF99914-88A8-408A-A073-D114EB49D3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pic>
        <p:nvPicPr>
          <p:cNvPr id="6" name="Graphic 5" descr="Spider web">
            <a:extLst>
              <a:ext uri="{FF2B5EF4-FFF2-40B4-BE49-F238E27FC236}">
                <a16:creationId xmlns:a16="http://schemas.microsoft.com/office/drawing/2014/main" id="{E028F01C-A4C0-4559-8576-6B2A82C758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7864" y="1263030"/>
            <a:ext cx="2617440" cy="2617440"/>
          </a:xfrm>
          <a:prstGeom prst="rect">
            <a:avLst/>
          </a:prstGeom>
        </p:spPr>
      </p:pic>
    </p:spTree>
    <p:extLst>
      <p:ext uri="{BB962C8B-B14F-4D97-AF65-F5344CB8AC3E}">
        <p14:creationId xmlns:p14="http://schemas.microsoft.com/office/powerpoint/2010/main" val="3030021094"/>
      </p:ext>
    </p:extLst>
  </p:cSld>
  <p:clrMapOvr>
    <a:masterClrMapping/>
  </p:clrMapOvr>
  <mc:AlternateContent xmlns:mc="http://schemas.openxmlformats.org/markup-compatibility/2006" xmlns:p14="http://schemas.microsoft.com/office/powerpoint/2010/main">
    <mc:Choice Requires="p14">
      <p:transition spd="slow" p14:dur="2000" advTm="6446"/>
    </mc:Choice>
    <mc:Fallback xmlns="">
      <p:transition spd="slow" advTm="6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F97B5-6F18-4875-A8B7-ED8A37949759}"/>
              </a:ext>
            </a:extLst>
          </p:cNvPr>
          <p:cNvSpPr txBox="1"/>
          <p:nvPr/>
        </p:nvSpPr>
        <p:spPr>
          <a:xfrm flipH="1">
            <a:off x="251519" y="269235"/>
            <a:ext cx="22585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Google</a:t>
            </a:r>
          </a:p>
        </p:txBody>
      </p:sp>
      <p:pic>
        <p:nvPicPr>
          <p:cNvPr id="5" name="Content Placeholder 3" descr="Image result for googly eyes">
            <a:extLst>
              <a:ext uri="{FF2B5EF4-FFF2-40B4-BE49-F238E27FC236}">
                <a16:creationId xmlns:a16="http://schemas.microsoft.com/office/drawing/2014/main" id="{70339626-1ACB-4856-916A-9C53A8A0556D}"/>
              </a:ext>
            </a:extLst>
          </p:cNvPr>
          <p:cNvPicPr>
            <a:picLocks/>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19672" y="1135013"/>
            <a:ext cx="4764360" cy="2873473"/>
          </a:xfrm>
          <a:prstGeom prst="rect">
            <a:avLst/>
          </a:prstGeom>
          <a:solidFill>
            <a:srgbClr val="005EB8"/>
          </a:solidFill>
          <a:ln>
            <a:noFill/>
          </a:ln>
        </p:spPr>
      </p:pic>
      <p:pic>
        <p:nvPicPr>
          <p:cNvPr id="2" name="Audio 1">
            <a:hlinkClick r:id="" action="ppaction://media"/>
            <a:extLst>
              <a:ext uri="{FF2B5EF4-FFF2-40B4-BE49-F238E27FC236}">
                <a16:creationId xmlns:a16="http://schemas.microsoft.com/office/drawing/2014/main" id="{FC8B17DF-24A0-4772-8851-45C93366EF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326596531"/>
      </p:ext>
    </p:extLst>
  </p:cSld>
  <p:clrMapOvr>
    <a:masterClrMapping/>
  </p:clrMapOvr>
  <mc:AlternateContent xmlns:mc="http://schemas.openxmlformats.org/markup-compatibility/2006" xmlns:p14="http://schemas.microsoft.com/office/powerpoint/2010/main">
    <mc:Choice Requires="p14">
      <p:transition spd="slow" p14:dur="2000" advTm="6433"/>
    </mc:Choice>
    <mc:Fallback xmlns="">
      <p:transition spd="slow" advTm="6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F97B5-6F18-4875-A8B7-ED8A37949759}"/>
              </a:ext>
            </a:extLst>
          </p:cNvPr>
          <p:cNvSpPr txBox="1"/>
          <p:nvPr/>
        </p:nvSpPr>
        <p:spPr>
          <a:xfrm flipH="1">
            <a:off x="251519" y="269235"/>
            <a:ext cx="22585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78BE20"/>
                </a:solidFill>
                <a:effectLst/>
                <a:uLnTx/>
                <a:uFillTx/>
                <a:latin typeface="Arial" panose="020B0604020202020204" pitchFamily="34" charset="0"/>
                <a:ea typeface="+mn-ea"/>
                <a:cs typeface="Arial" panose="020B0604020202020204" pitchFamily="34" charset="0"/>
              </a:rPr>
              <a:t>Twitter</a:t>
            </a:r>
          </a:p>
        </p:txBody>
      </p:sp>
      <p:pic>
        <p:nvPicPr>
          <p:cNvPr id="5" name="Content Placeholder 3" descr="Image result for twitter image">
            <a:extLst>
              <a:ext uri="{FF2B5EF4-FFF2-40B4-BE49-F238E27FC236}">
                <a16:creationId xmlns:a16="http://schemas.microsoft.com/office/drawing/2014/main" id="{94F15024-E490-4A89-80C4-6DE1004AD101}"/>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1275606"/>
            <a:ext cx="6502896" cy="3033207"/>
          </a:xfrm>
          <a:prstGeom prst="rect">
            <a:avLst/>
          </a:prstGeom>
          <a:noFill/>
          <a:ln>
            <a:noFill/>
          </a:ln>
        </p:spPr>
      </p:pic>
      <p:pic>
        <p:nvPicPr>
          <p:cNvPr id="4" name="Audio 3">
            <a:hlinkClick r:id="" action="ppaction://media"/>
            <a:extLst>
              <a:ext uri="{FF2B5EF4-FFF2-40B4-BE49-F238E27FC236}">
                <a16:creationId xmlns:a16="http://schemas.microsoft.com/office/drawing/2014/main" id="{838F71EF-238B-448B-BB98-CD12C6B77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166137336"/>
      </p:ext>
    </p:extLst>
  </p:cSld>
  <p:clrMapOvr>
    <a:masterClrMapping/>
  </p:clrMapOvr>
  <mc:AlternateContent xmlns:mc="http://schemas.openxmlformats.org/markup-compatibility/2006" xmlns:p14="http://schemas.microsoft.com/office/powerpoint/2010/main">
    <mc:Choice Requires="p14">
      <p:transition spd="slow" p14:dur="2000" advTm="8795"/>
    </mc:Choice>
    <mc:Fallback xmlns="">
      <p:transition spd="slow" advTm="8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19.2|15.1"/>
</p:tagLst>
</file>

<file path=ppt/tags/tag10.xml><?xml version="1.0" encoding="utf-8"?>
<p:tagLst xmlns:a="http://schemas.openxmlformats.org/drawingml/2006/main" xmlns:r="http://schemas.openxmlformats.org/officeDocument/2006/relationships" xmlns:p="http://schemas.openxmlformats.org/presentationml/2006/main">
  <p:tag name="TIMING" val="|3.9|9.3|10.2|16.3"/>
</p:tagLst>
</file>

<file path=ppt/tags/tag2.xml><?xml version="1.0" encoding="utf-8"?>
<p:tagLst xmlns:a="http://schemas.openxmlformats.org/drawingml/2006/main" xmlns:r="http://schemas.openxmlformats.org/officeDocument/2006/relationships" xmlns:p="http://schemas.openxmlformats.org/presentationml/2006/main">
  <p:tag name="TIMING" val="|1|45|38.3|38.2"/>
</p:tagLst>
</file>

<file path=ppt/tags/tag3.xml><?xml version="1.0" encoding="utf-8"?>
<p:tagLst xmlns:a="http://schemas.openxmlformats.org/drawingml/2006/main" xmlns:r="http://schemas.openxmlformats.org/officeDocument/2006/relationships" xmlns:p="http://schemas.openxmlformats.org/presentationml/2006/main">
  <p:tag name="TIMING" val="|16.9|2.6|8.4"/>
</p:tagLst>
</file>

<file path=ppt/tags/tag4.xml><?xml version="1.0" encoding="utf-8"?>
<p:tagLst xmlns:a="http://schemas.openxmlformats.org/drawingml/2006/main" xmlns:r="http://schemas.openxmlformats.org/officeDocument/2006/relationships" xmlns:p="http://schemas.openxmlformats.org/presentationml/2006/main">
  <p:tag name="TIMING" val="|16.1"/>
</p:tagLst>
</file>

<file path=ppt/tags/tag5.xml><?xml version="1.0" encoding="utf-8"?>
<p:tagLst xmlns:a="http://schemas.openxmlformats.org/drawingml/2006/main" xmlns:r="http://schemas.openxmlformats.org/officeDocument/2006/relationships" xmlns:p="http://schemas.openxmlformats.org/presentationml/2006/main">
  <p:tag name="TIMING" val="|3.6"/>
</p:tagLst>
</file>

<file path=ppt/tags/tag6.xml><?xml version="1.0" encoding="utf-8"?>
<p:tagLst xmlns:a="http://schemas.openxmlformats.org/drawingml/2006/main" xmlns:r="http://schemas.openxmlformats.org/officeDocument/2006/relationships" xmlns:p="http://schemas.openxmlformats.org/presentationml/2006/main">
  <p:tag name="TIMING" val="|1.7"/>
</p:tagLst>
</file>

<file path=ppt/tags/tag7.xml><?xml version="1.0" encoding="utf-8"?>
<p:tagLst xmlns:a="http://schemas.openxmlformats.org/drawingml/2006/main" xmlns:r="http://schemas.openxmlformats.org/officeDocument/2006/relationships" xmlns:p="http://schemas.openxmlformats.org/presentationml/2006/main">
  <p:tag name="TIMING" val="|18.8|55|23.6|11.6|14.7|33.8|21"/>
</p:tagLst>
</file>

<file path=ppt/tags/tag8.xml><?xml version="1.0" encoding="utf-8"?>
<p:tagLst xmlns:a="http://schemas.openxmlformats.org/drawingml/2006/main" xmlns:r="http://schemas.openxmlformats.org/officeDocument/2006/relationships" xmlns:p="http://schemas.openxmlformats.org/presentationml/2006/main">
  <p:tag name="TIMING" val="|31.5|13.3|12.5|22.2|5.3|11.7|79.4"/>
</p:tagLst>
</file>

<file path=ppt/tags/tag9.xml><?xml version="1.0" encoding="utf-8"?>
<p:tagLst xmlns:a="http://schemas.openxmlformats.org/drawingml/2006/main" xmlns:r="http://schemas.openxmlformats.org/officeDocument/2006/relationships" xmlns:p="http://schemas.openxmlformats.org/presentationml/2006/main">
  <p:tag name="TIMING" val="|43.7|39|4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ew xmlns="df458b41-935f-4810-8eb1-db5c5491733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904402F14C2040972872144D86C0E5" ma:contentTypeVersion="12" ma:contentTypeDescription="Create a new document." ma:contentTypeScope="" ma:versionID="82f39b8afc9a984302738cbdb8c63482">
  <xsd:schema xmlns:xsd="http://www.w3.org/2001/XMLSchema" xmlns:xs="http://www.w3.org/2001/XMLSchema" xmlns:p="http://schemas.microsoft.com/office/2006/metadata/properties" xmlns:ns2="df458b41-935f-4810-8eb1-db5c5491733c" xmlns:ns3="9100f43c-e044-4451-8195-d36046d8f95a" targetNamespace="http://schemas.microsoft.com/office/2006/metadata/properties" ma:root="true" ma:fieldsID="4ab1b3420067e4829882a3290f860bb8" ns2:_="" ns3:_="">
    <xsd:import namespace="df458b41-935f-4810-8eb1-db5c5491733c"/>
    <xsd:import namespace="9100f43c-e044-4451-8195-d36046d8f95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Review"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58b41-935f-4810-8eb1-db5c549173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Review" ma:index="17" nillable="true" ma:displayName="Review" ma:format="Dropdown" ma:internalName="Review">
      <xsd:simpleType>
        <xsd:restriction base="dms:Text">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00f43c-e044-4451-8195-d36046d8f95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C9D423-B011-4618-931C-31B2DB1980E0}">
  <ds:schemaRefs>
    <ds:schemaRef ds:uri="http://purl.org/dc/terms/"/>
    <ds:schemaRef ds:uri="http://schemas.openxmlformats.org/package/2006/metadata/core-properties"/>
    <ds:schemaRef ds:uri="9100f43c-e044-4451-8195-d36046d8f95a"/>
    <ds:schemaRef ds:uri="http://purl.org/dc/dcmitype/"/>
    <ds:schemaRef ds:uri="http://schemas.microsoft.com/office/infopath/2007/PartnerControls"/>
    <ds:schemaRef ds:uri="http://schemas.microsoft.com/office/2006/documentManagement/types"/>
    <ds:schemaRef ds:uri="http://purl.org/dc/elements/1.1/"/>
    <ds:schemaRef ds:uri="df458b41-935f-4810-8eb1-db5c5491733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A9785D2-686F-4B8B-9D00-766788DF8A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458b41-935f-4810-8eb1-db5c5491733c"/>
    <ds:schemaRef ds:uri="9100f43c-e044-4451-8195-d36046d8f9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85A821-08C0-4C7F-A39E-4C38C43069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304</TotalTime>
  <Words>777</Words>
  <Application>Microsoft Office PowerPoint</Application>
  <PresentationFormat>On-screen Show (16:9)</PresentationFormat>
  <Paragraphs>84</Paragraphs>
  <Slides>21</Slides>
  <Notes>1</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a decision - how much choice?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Berkshire Healthcare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terms:created xsi:type="dcterms:W3CDTF">2018-07-13T15:01:35Z</dcterms:created>
  <dcterms:modified xsi:type="dcterms:W3CDTF">2021-07-30T11:20:22Z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0x0101001D904402F14C2040972872144D86C0E5</vt:lpwstr>
  </property>
</Properties>
</file>