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7" r:id="rId5"/>
    <p:sldId id="372" r:id="rId6"/>
    <p:sldId id="390" r:id="rId7"/>
    <p:sldId id="391" r:id="rId8"/>
    <p:sldId id="356" r:id="rId9"/>
    <p:sldId id="342" r:id="rId10"/>
    <p:sldId id="343" r:id="rId11"/>
    <p:sldId id="394" r:id="rId12"/>
    <p:sldId id="355" r:id="rId13"/>
    <p:sldId id="367" r:id="rId14"/>
    <p:sldId id="364" r:id="rId15"/>
    <p:sldId id="365" r:id="rId16"/>
    <p:sldId id="368" r:id="rId17"/>
    <p:sldId id="421" r:id="rId18"/>
    <p:sldId id="422" r:id="rId19"/>
    <p:sldId id="423" r:id="rId20"/>
    <p:sldId id="425" r:id="rId21"/>
    <p:sldId id="427" r:id="rId22"/>
    <p:sldId id="428" r:id="rId23"/>
    <p:sldId id="429" r:id="rId24"/>
    <p:sldId id="430" r:id="rId25"/>
    <p:sldId id="431" r:id="rId26"/>
    <p:sldId id="432" r:id="rId27"/>
    <p:sldId id="434" r:id="rId28"/>
    <p:sldId id="382" r:id="rId29"/>
    <p:sldId id="43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B8"/>
    <a:srgbClr val="78BE20"/>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29CE9B-C2B7-49A0-969A-28148297E671}" v="426" dt="2021-07-02T14:19:33.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4660"/>
  </p:normalViewPr>
  <p:slideViewPr>
    <p:cSldViewPr snapToGrid="0">
      <p:cViewPr varScale="1">
        <p:scale>
          <a:sx n="98" d="100"/>
          <a:sy n="98" d="100"/>
        </p:scale>
        <p:origin x="120"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Allin" userId="feda722f-d556-4a92-a58e-279c634fffad" providerId="ADAL" clId="{A829CE9B-C2B7-49A0-969A-28148297E671}"/>
    <pc:docChg chg="undo custSel addSld delSld modSld">
      <pc:chgData name="Richard Allin" userId="feda722f-d556-4a92-a58e-279c634fffad" providerId="ADAL" clId="{A829CE9B-C2B7-49A0-969A-28148297E671}" dt="2021-07-02T14:19:33.645" v="737" actId="1035"/>
      <pc:docMkLst>
        <pc:docMk/>
      </pc:docMkLst>
      <pc:sldChg chg="add del">
        <pc:chgData name="Richard Allin" userId="feda722f-d556-4a92-a58e-279c634fffad" providerId="ADAL" clId="{A829CE9B-C2B7-49A0-969A-28148297E671}" dt="2021-06-17T14:20:16.172" v="643" actId="47"/>
        <pc:sldMkLst>
          <pc:docMk/>
          <pc:sldMk cId="543054317" sldId="261"/>
        </pc:sldMkLst>
      </pc:sldChg>
      <pc:sldChg chg="addSp delSp modSp mod">
        <pc:chgData name="Richard Allin" userId="feda722f-d556-4a92-a58e-279c634fffad" providerId="ADAL" clId="{A829CE9B-C2B7-49A0-969A-28148297E671}" dt="2021-07-02T14:18:09.241" v="683" actId="1076"/>
        <pc:sldMkLst>
          <pc:docMk/>
          <pc:sldMk cId="3861221995" sldId="342"/>
        </pc:sldMkLst>
        <pc:spChg chg="del mod">
          <ac:chgData name="Richard Allin" userId="feda722f-d556-4a92-a58e-279c634fffad" providerId="ADAL" clId="{A829CE9B-C2B7-49A0-969A-28148297E671}" dt="2021-06-17T14:02:55.319" v="69" actId="478"/>
          <ac:spMkLst>
            <pc:docMk/>
            <pc:sldMk cId="3861221995" sldId="342"/>
            <ac:spMk id="37890" creationId="{00000000-0000-0000-0000-000000000000}"/>
          </ac:spMkLst>
        </pc:spChg>
        <pc:spChg chg="del mod">
          <ac:chgData name="Richard Allin" userId="feda722f-d556-4a92-a58e-279c634fffad" providerId="ADAL" clId="{A829CE9B-C2B7-49A0-969A-28148297E671}" dt="2021-06-17T14:02:52.648" v="68" actId="478"/>
          <ac:spMkLst>
            <pc:docMk/>
            <pc:sldMk cId="3861221995" sldId="342"/>
            <ac:spMk id="37891" creationId="{00000000-0000-0000-0000-000000000000}"/>
          </ac:spMkLst>
        </pc:spChg>
        <pc:spChg chg="mod">
          <ac:chgData name="Richard Allin" userId="feda722f-d556-4a92-a58e-279c634fffad" providerId="ADAL" clId="{A829CE9B-C2B7-49A0-969A-28148297E671}" dt="2021-06-17T14:02:22.013" v="63" actId="14100"/>
          <ac:spMkLst>
            <pc:docMk/>
            <pc:sldMk cId="3861221995" sldId="342"/>
            <ac:spMk id="37892" creationId="{00000000-0000-0000-0000-000000000000}"/>
          </ac:spMkLst>
        </pc:spChg>
        <pc:spChg chg="mod">
          <ac:chgData name="Richard Allin" userId="feda722f-d556-4a92-a58e-279c634fffad" providerId="ADAL" clId="{A829CE9B-C2B7-49A0-969A-28148297E671}" dt="2021-06-17T14:02:43.625" v="66" actId="12"/>
          <ac:spMkLst>
            <pc:docMk/>
            <pc:sldMk cId="3861221995" sldId="342"/>
            <ac:spMk id="307203" creationId="{00000000-0000-0000-0000-000000000000}"/>
          </ac:spMkLst>
        </pc:spChg>
        <pc:picChg chg="add mod">
          <ac:chgData name="Richard Allin" userId="feda722f-d556-4a92-a58e-279c634fffad" providerId="ADAL" clId="{A829CE9B-C2B7-49A0-969A-28148297E671}" dt="2021-07-02T14:18:09.241" v="683" actId="1076"/>
          <ac:picMkLst>
            <pc:docMk/>
            <pc:sldMk cId="3861221995" sldId="342"/>
            <ac:picMk id="4" creationId="{F3B18087-A62D-4B83-A8BB-6E89E8CC3E13}"/>
          </ac:picMkLst>
        </pc:picChg>
        <pc:picChg chg="add del mod">
          <ac:chgData name="Richard Allin" userId="feda722f-d556-4a92-a58e-279c634fffad" providerId="ADAL" clId="{A829CE9B-C2B7-49A0-969A-28148297E671}" dt="2021-07-02T14:16:43.459" v="672" actId="478"/>
          <ac:picMkLst>
            <pc:docMk/>
            <pc:sldMk cId="3861221995" sldId="342"/>
            <ac:picMk id="6" creationId="{65DD992A-1D94-44C2-A9C5-EEB0F836CEE0}"/>
          </ac:picMkLst>
        </pc:picChg>
        <pc:picChg chg="add mod">
          <ac:chgData name="Richard Allin" userId="feda722f-d556-4a92-a58e-279c634fffad" providerId="ADAL" clId="{A829CE9B-C2B7-49A0-969A-28148297E671}" dt="2021-07-02T14:16:50.968" v="677" actId="1076"/>
          <ac:picMkLst>
            <pc:docMk/>
            <pc:sldMk cId="3861221995" sldId="342"/>
            <ac:picMk id="8" creationId="{8C3FC42A-860F-4F15-9653-C5FB23BB38C7}"/>
          </ac:picMkLst>
        </pc:picChg>
        <pc:picChg chg="add mod">
          <ac:chgData name="Richard Allin" userId="feda722f-d556-4a92-a58e-279c634fffad" providerId="ADAL" clId="{A829CE9B-C2B7-49A0-969A-28148297E671}" dt="2021-07-02T14:18:08.303" v="682" actId="1076"/>
          <ac:picMkLst>
            <pc:docMk/>
            <pc:sldMk cId="3861221995" sldId="342"/>
            <ac:picMk id="10" creationId="{E603C136-C7FE-4C5A-8C82-930904EF1C30}"/>
          </ac:picMkLst>
        </pc:picChg>
        <pc:picChg chg="del">
          <ac:chgData name="Richard Allin" userId="feda722f-d556-4a92-a58e-279c634fffad" providerId="ADAL" clId="{A829CE9B-C2B7-49A0-969A-28148297E671}" dt="2021-07-02T14:14:18.108" v="663" actId="478"/>
          <ac:picMkLst>
            <pc:docMk/>
            <pc:sldMk cId="3861221995" sldId="342"/>
            <ac:picMk id="11" creationId="{00000000-0000-0000-0000-000000000000}"/>
          </ac:picMkLst>
        </pc:picChg>
        <pc:picChg chg="del">
          <ac:chgData name="Richard Allin" userId="feda722f-d556-4a92-a58e-279c634fffad" providerId="ADAL" clId="{A829CE9B-C2B7-49A0-969A-28148297E671}" dt="2021-06-17T14:03:00.756" v="70" actId="478"/>
          <ac:picMkLst>
            <pc:docMk/>
            <pc:sldMk cId="3861221995" sldId="342"/>
            <ac:picMk id="12" creationId="{00000000-0000-0000-0000-000000000000}"/>
          </ac:picMkLst>
        </pc:picChg>
        <pc:picChg chg="del">
          <ac:chgData name="Richard Allin" userId="feda722f-d556-4a92-a58e-279c634fffad" providerId="ADAL" clId="{A829CE9B-C2B7-49A0-969A-28148297E671}" dt="2021-07-02T14:14:14.745" v="660" actId="478"/>
          <ac:picMkLst>
            <pc:docMk/>
            <pc:sldMk cId="3861221995" sldId="342"/>
            <ac:picMk id="7170" creationId="{00000000-0000-0000-0000-000000000000}"/>
          </ac:picMkLst>
        </pc:picChg>
        <pc:picChg chg="del">
          <ac:chgData name="Richard Allin" userId="feda722f-d556-4a92-a58e-279c634fffad" providerId="ADAL" clId="{A829CE9B-C2B7-49A0-969A-28148297E671}" dt="2021-07-02T14:14:15.685" v="661" actId="478"/>
          <ac:picMkLst>
            <pc:docMk/>
            <pc:sldMk cId="3861221995" sldId="342"/>
            <ac:picMk id="7171" creationId="{00000000-0000-0000-0000-000000000000}"/>
          </ac:picMkLst>
        </pc:picChg>
        <pc:picChg chg="del mod">
          <ac:chgData name="Richard Allin" userId="feda722f-d556-4a92-a58e-279c634fffad" providerId="ADAL" clId="{A829CE9B-C2B7-49A0-969A-28148297E671}" dt="2021-07-02T14:14:19.838" v="665" actId="478"/>
          <ac:picMkLst>
            <pc:docMk/>
            <pc:sldMk cId="3861221995" sldId="342"/>
            <ac:picMk id="7172" creationId="{00000000-0000-0000-0000-000000000000}"/>
          </ac:picMkLst>
        </pc:picChg>
        <pc:picChg chg="del">
          <ac:chgData name="Richard Allin" userId="feda722f-d556-4a92-a58e-279c634fffad" providerId="ADAL" clId="{A829CE9B-C2B7-49A0-969A-28148297E671}" dt="2021-07-02T14:14:18.997" v="664" actId="478"/>
          <ac:picMkLst>
            <pc:docMk/>
            <pc:sldMk cId="3861221995" sldId="342"/>
            <ac:picMk id="7173" creationId="{00000000-0000-0000-0000-000000000000}"/>
          </ac:picMkLst>
        </pc:picChg>
        <pc:picChg chg="del">
          <ac:chgData name="Richard Allin" userId="feda722f-d556-4a92-a58e-279c634fffad" providerId="ADAL" clId="{A829CE9B-C2B7-49A0-969A-28148297E671}" dt="2021-06-17T14:03:01.905" v="71" actId="478"/>
          <ac:picMkLst>
            <pc:docMk/>
            <pc:sldMk cId="3861221995" sldId="342"/>
            <ac:picMk id="7174" creationId="{00000000-0000-0000-0000-000000000000}"/>
          </ac:picMkLst>
        </pc:picChg>
        <pc:picChg chg="del">
          <ac:chgData name="Richard Allin" userId="feda722f-d556-4a92-a58e-279c634fffad" providerId="ADAL" clId="{A829CE9B-C2B7-49A0-969A-28148297E671}" dt="2021-07-02T14:14:17.393" v="662" actId="478"/>
          <ac:picMkLst>
            <pc:docMk/>
            <pc:sldMk cId="3861221995" sldId="342"/>
            <ac:picMk id="307209" creationId="{00000000-0000-0000-0000-000000000000}"/>
          </ac:picMkLst>
        </pc:picChg>
        <pc:picChg chg="del mod">
          <ac:chgData name="Richard Allin" userId="feda722f-d556-4a92-a58e-279c634fffad" providerId="ADAL" clId="{A829CE9B-C2B7-49A0-969A-28148297E671}" dt="2021-06-17T14:03:03.034" v="72" actId="478"/>
          <ac:picMkLst>
            <pc:docMk/>
            <pc:sldMk cId="3861221995" sldId="342"/>
            <ac:picMk id="307211" creationId="{00000000-0000-0000-0000-000000000000}"/>
          </ac:picMkLst>
        </pc:picChg>
      </pc:sldChg>
      <pc:sldChg chg="addSp delSp modSp mod">
        <pc:chgData name="Richard Allin" userId="feda722f-d556-4a92-a58e-279c634fffad" providerId="ADAL" clId="{A829CE9B-C2B7-49A0-969A-28148297E671}" dt="2021-07-02T14:18:51.045" v="697" actId="1076"/>
        <pc:sldMkLst>
          <pc:docMk/>
          <pc:sldMk cId="3426528754" sldId="343"/>
        </pc:sldMkLst>
        <pc:spChg chg="del mod">
          <ac:chgData name="Richard Allin" userId="feda722f-d556-4a92-a58e-279c634fffad" providerId="ADAL" clId="{A829CE9B-C2B7-49A0-969A-28148297E671}" dt="2021-06-17T14:03:32.739" v="74" actId="478"/>
          <ac:spMkLst>
            <pc:docMk/>
            <pc:sldMk cId="3426528754" sldId="343"/>
            <ac:spMk id="39938" creationId="{00000000-0000-0000-0000-000000000000}"/>
          </ac:spMkLst>
        </pc:spChg>
        <pc:spChg chg="del mod">
          <ac:chgData name="Richard Allin" userId="feda722f-d556-4a92-a58e-279c634fffad" providerId="ADAL" clId="{A829CE9B-C2B7-49A0-969A-28148297E671}" dt="2021-06-17T14:03:34.848" v="75" actId="478"/>
          <ac:spMkLst>
            <pc:docMk/>
            <pc:sldMk cId="3426528754" sldId="343"/>
            <ac:spMk id="39939" creationId="{00000000-0000-0000-0000-000000000000}"/>
          </ac:spMkLst>
        </pc:spChg>
        <pc:spChg chg="mod">
          <ac:chgData name="Richard Allin" userId="feda722f-d556-4a92-a58e-279c634fffad" providerId="ADAL" clId="{A829CE9B-C2B7-49A0-969A-28148297E671}" dt="2021-06-17T13:57:46.368" v="1"/>
          <ac:spMkLst>
            <pc:docMk/>
            <pc:sldMk cId="3426528754" sldId="343"/>
            <ac:spMk id="39940" creationId="{00000000-0000-0000-0000-000000000000}"/>
          </ac:spMkLst>
        </pc:spChg>
        <pc:spChg chg="mod">
          <ac:chgData name="Richard Allin" userId="feda722f-d556-4a92-a58e-279c634fffad" providerId="ADAL" clId="{A829CE9B-C2B7-49A0-969A-28148297E671}" dt="2021-06-17T14:05:02.374" v="117" actId="255"/>
          <ac:spMkLst>
            <pc:docMk/>
            <pc:sldMk cId="3426528754" sldId="343"/>
            <ac:spMk id="313347" creationId="{00000000-0000-0000-0000-000000000000}"/>
          </ac:spMkLst>
        </pc:spChg>
        <pc:picChg chg="add mod">
          <ac:chgData name="Richard Allin" userId="feda722f-d556-4a92-a58e-279c634fffad" providerId="ADAL" clId="{A829CE9B-C2B7-49A0-969A-28148297E671}" dt="2021-07-02T14:18:51.045" v="697" actId="1076"/>
          <ac:picMkLst>
            <pc:docMk/>
            <pc:sldMk cId="3426528754" sldId="343"/>
            <ac:picMk id="4" creationId="{2D86D70F-9818-4041-953A-AAD41EA2D9ED}"/>
          </ac:picMkLst>
        </pc:picChg>
        <pc:picChg chg="add mod">
          <ac:chgData name="Richard Allin" userId="feda722f-d556-4a92-a58e-279c634fffad" providerId="ADAL" clId="{A829CE9B-C2B7-49A0-969A-28148297E671}" dt="2021-07-02T14:18:50.195" v="696" actId="1076"/>
          <ac:picMkLst>
            <pc:docMk/>
            <pc:sldMk cId="3426528754" sldId="343"/>
            <ac:picMk id="7" creationId="{1B380871-1800-4CF4-9711-CA6652A0DC35}"/>
          </ac:picMkLst>
        </pc:picChg>
        <pc:picChg chg="del mod">
          <ac:chgData name="Richard Allin" userId="feda722f-d556-4a92-a58e-279c634fffad" providerId="ADAL" clId="{A829CE9B-C2B7-49A0-969A-28148297E671}" dt="2021-07-02T14:18:27.993" v="684" actId="478"/>
          <ac:picMkLst>
            <pc:docMk/>
            <pc:sldMk cId="3426528754" sldId="343"/>
            <ac:picMk id="10" creationId="{00000000-0000-0000-0000-000000000000}"/>
          </ac:picMkLst>
        </pc:picChg>
        <pc:picChg chg="del mod">
          <ac:chgData name="Richard Allin" userId="feda722f-d556-4a92-a58e-279c634fffad" providerId="ADAL" clId="{A829CE9B-C2B7-49A0-969A-28148297E671}" dt="2021-06-17T14:04:45.643" v="111" actId="478"/>
          <ac:picMkLst>
            <pc:docMk/>
            <pc:sldMk cId="3426528754" sldId="343"/>
            <ac:picMk id="313348" creationId="{00000000-0000-0000-0000-000000000000}"/>
          </ac:picMkLst>
        </pc:picChg>
        <pc:picChg chg="del mod">
          <ac:chgData name="Richard Allin" userId="feda722f-d556-4a92-a58e-279c634fffad" providerId="ADAL" clId="{A829CE9B-C2B7-49A0-969A-28148297E671}" dt="2021-07-02T14:18:30.310" v="685" actId="478"/>
          <ac:picMkLst>
            <pc:docMk/>
            <pc:sldMk cId="3426528754" sldId="343"/>
            <ac:picMk id="313349" creationId="{00000000-0000-0000-0000-000000000000}"/>
          </ac:picMkLst>
        </pc:picChg>
        <pc:picChg chg="del mod">
          <ac:chgData name="Richard Allin" userId="feda722f-d556-4a92-a58e-279c634fffad" providerId="ADAL" clId="{A829CE9B-C2B7-49A0-969A-28148297E671}" dt="2021-07-02T14:18:30.983" v="686" actId="478"/>
          <ac:picMkLst>
            <pc:docMk/>
            <pc:sldMk cId="3426528754" sldId="343"/>
            <ac:picMk id="313350" creationId="{00000000-0000-0000-0000-000000000000}"/>
          </ac:picMkLst>
        </pc:picChg>
      </pc:sldChg>
      <pc:sldChg chg="addSp delSp modSp mod modAnim">
        <pc:chgData name="Richard Allin" userId="feda722f-d556-4a92-a58e-279c634fffad" providerId="ADAL" clId="{A829CE9B-C2B7-49A0-969A-28148297E671}" dt="2021-07-02T14:18:58.041" v="706"/>
        <pc:sldMkLst>
          <pc:docMk/>
          <pc:sldMk cId="926648868" sldId="355"/>
        </pc:sldMkLst>
        <pc:spChg chg="del mod">
          <ac:chgData name="Richard Allin" userId="feda722f-d556-4a92-a58e-279c634fffad" providerId="ADAL" clId="{A829CE9B-C2B7-49A0-969A-28148297E671}" dt="2021-06-17T14:08:40.686" v="193" actId="478"/>
          <ac:spMkLst>
            <pc:docMk/>
            <pc:sldMk cId="926648868" sldId="355"/>
            <ac:spMk id="2" creationId="{00000000-0000-0000-0000-000000000000}"/>
          </ac:spMkLst>
        </pc:spChg>
        <pc:spChg chg="mod">
          <ac:chgData name="Richard Allin" userId="feda722f-d556-4a92-a58e-279c634fffad" providerId="ADAL" clId="{A829CE9B-C2B7-49A0-969A-28148297E671}" dt="2021-06-17T14:09:32.631" v="369" actId="1076"/>
          <ac:spMkLst>
            <pc:docMk/>
            <pc:sldMk cId="926648868" sldId="355"/>
            <ac:spMk id="3" creationId="{00000000-0000-0000-0000-000000000000}"/>
          </ac:spMkLst>
        </pc:spChg>
        <pc:spChg chg="add mod">
          <ac:chgData name="Richard Allin" userId="feda722f-d556-4a92-a58e-279c634fffad" providerId="ADAL" clId="{A829CE9B-C2B7-49A0-969A-28148297E671}" dt="2021-06-17T14:09:20.834" v="361" actId="1076"/>
          <ac:spMkLst>
            <pc:docMk/>
            <pc:sldMk cId="926648868" sldId="355"/>
            <ac:spMk id="6" creationId="{B43C707F-559A-4CD5-B186-D255406DA39A}"/>
          </ac:spMkLst>
        </pc:spChg>
        <pc:spChg chg="add mod">
          <ac:chgData name="Richard Allin" userId="feda722f-d556-4a92-a58e-279c634fffad" providerId="ADAL" clId="{A829CE9B-C2B7-49A0-969A-28148297E671}" dt="2021-06-17T14:09:30.661" v="368" actId="14100"/>
          <ac:spMkLst>
            <pc:docMk/>
            <pc:sldMk cId="926648868" sldId="355"/>
            <ac:spMk id="7" creationId="{44BB616B-6F0E-477B-BC58-2637A9B47AFC}"/>
          </ac:spMkLst>
        </pc:spChg>
        <pc:picChg chg="del mod">
          <ac:chgData name="Richard Allin" userId="feda722f-d556-4a92-a58e-279c634fffad" providerId="ADAL" clId="{A829CE9B-C2B7-49A0-969A-28148297E671}" dt="2021-06-17T14:06:54.484" v="148" actId="478"/>
          <ac:picMkLst>
            <pc:docMk/>
            <pc:sldMk cId="926648868" sldId="355"/>
            <ac:picMk id="5" creationId="{00000000-0000-0000-0000-000000000000}"/>
          </ac:picMkLst>
        </pc:picChg>
      </pc:sldChg>
      <pc:sldChg chg="modSp mod modAnim">
        <pc:chgData name="Richard Allin" userId="feda722f-d556-4a92-a58e-279c634fffad" providerId="ADAL" clId="{A829CE9B-C2B7-49A0-969A-28148297E671}" dt="2021-07-02T14:14:10.709" v="659"/>
        <pc:sldMkLst>
          <pc:docMk/>
          <pc:sldMk cId="2486876432" sldId="356"/>
        </pc:sldMkLst>
        <pc:spChg chg="mod">
          <ac:chgData name="Richard Allin" userId="feda722f-d556-4a92-a58e-279c634fffad" providerId="ADAL" clId="{A829CE9B-C2B7-49A0-969A-28148297E671}" dt="2021-06-17T14:02:04.024" v="59" actId="1076"/>
          <ac:spMkLst>
            <pc:docMk/>
            <pc:sldMk cId="2486876432" sldId="356"/>
            <ac:spMk id="2" creationId="{00000000-0000-0000-0000-000000000000}"/>
          </ac:spMkLst>
        </pc:spChg>
        <pc:spChg chg="mod">
          <ac:chgData name="Richard Allin" userId="feda722f-d556-4a92-a58e-279c634fffad" providerId="ADAL" clId="{A829CE9B-C2B7-49A0-969A-28148297E671}" dt="2021-06-17T14:01:58.330" v="58" actId="1076"/>
          <ac:spMkLst>
            <pc:docMk/>
            <pc:sldMk cId="2486876432" sldId="356"/>
            <ac:spMk id="3" creationId="{00000000-0000-0000-0000-000000000000}"/>
          </ac:spMkLst>
        </pc:spChg>
      </pc:sldChg>
      <pc:sldChg chg="modSp mod">
        <pc:chgData name="Richard Allin" userId="feda722f-d556-4a92-a58e-279c634fffad" providerId="ADAL" clId="{A829CE9B-C2B7-49A0-969A-28148297E671}" dt="2021-06-17T14:10:45.728" v="388" actId="11"/>
        <pc:sldMkLst>
          <pc:docMk/>
          <pc:sldMk cId="2820503389" sldId="364"/>
        </pc:sldMkLst>
        <pc:spChg chg="mod">
          <ac:chgData name="Richard Allin" userId="feda722f-d556-4a92-a58e-279c634fffad" providerId="ADAL" clId="{A829CE9B-C2B7-49A0-969A-28148297E671}" dt="2021-06-17T14:10:45.728" v="388" actId="11"/>
          <ac:spMkLst>
            <pc:docMk/>
            <pc:sldMk cId="2820503389" sldId="364"/>
            <ac:spMk id="3" creationId="{00000000-0000-0000-0000-000000000000}"/>
          </ac:spMkLst>
        </pc:spChg>
      </pc:sldChg>
      <pc:sldChg chg="modSp mod">
        <pc:chgData name="Richard Allin" userId="feda722f-d556-4a92-a58e-279c634fffad" providerId="ADAL" clId="{A829CE9B-C2B7-49A0-969A-28148297E671}" dt="2021-06-17T14:11:29.664" v="417" actId="1076"/>
        <pc:sldMkLst>
          <pc:docMk/>
          <pc:sldMk cId="1235910719" sldId="365"/>
        </pc:sldMkLst>
        <pc:spChg chg="mod">
          <ac:chgData name="Richard Allin" userId="feda722f-d556-4a92-a58e-279c634fffad" providerId="ADAL" clId="{A829CE9B-C2B7-49A0-969A-28148297E671}" dt="2021-06-17T14:11:29.664" v="417" actId="1076"/>
          <ac:spMkLst>
            <pc:docMk/>
            <pc:sldMk cId="1235910719" sldId="365"/>
            <ac:spMk id="3" creationId="{00000000-0000-0000-0000-000000000000}"/>
          </ac:spMkLst>
        </pc:spChg>
        <pc:spChg chg="mod">
          <ac:chgData name="Richard Allin" userId="feda722f-d556-4a92-a58e-279c634fffad" providerId="ADAL" clId="{A829CE9B-C2B7-49A0-969A-28148297E671}" dt="2021-06-17T14:11:26.386" v="416" actId="20577"/>
          <ac:spMkLst>
            <pc:docMk/>
            <pc:sldMk cId="1235910719" sldId="365"/>
            <ac:spMk id="5" creationId="{CAF81543-EC9B-45EA-A1E4-969DE162F01D}"/>
          </ac:spMkLst>
        </pc:spChg>
      </pc:sldChg>
      <pc:sldChg chg="delSp modSp mod modAnim">
        <pc:chgData name="Richard Allin" userId="feda722f-d556-4a92-a58e-279c634fffad" providerId="ADAL" clId="{A829CE9B-C2B7-49A0-969A-28148297E671}" dt="2021-07-02T14:19:04.002" v="713"/>
        <pc:sldMkLst>
          <pc:docMk/>
          <pc:sldMk cId="2936285442" sldId="367"/>
        </pc:sldMkLst>
        <pc:spChg chg="del">
          <ac:chgData name="Richard Allin" userId="feda722f-d556-4a92-a58e-279c634fffad" providerId="ADAL" clId="{A829CE9B-C2B7-49A0-969A-28148297E671}" dt="2021-06-17T13:57:46.368" v="1"/>
          <ac:spMkLst>
            <pc:docMk/>
            <pc:sldMk cId="2936285442" sldId="367"/>
            <ac:spMk id="2" creationId="{00000000-0000-0000-0000-000000000000}"/>
          </ac:spMkLst>
        </pc:spChg>
        <pc:spChg chg="mod">
          <ac:chgData name="Richard Allin" userId="feda722f-d556-4a92-a58e-279c634fffad" providerId="ADAL" clId="{A829CE9B-C2B7-49A0-969A-28148297E671}" dt="2021-06-17T14:10:11.567" v="385" actId="20577"/>
          <ac:spMkLst>
            <pc:docMk/>
            <pc:sldMk cId="2936285442" sldId="367"/>
            <ac:spMk id="3" creationId="{00000000-0000-0000-0000-000000000000}"/>
          </ac:spMkLst>
        </pc:spChg>
        <pc:spChg chg="mod">
          <ac:chgData name="Richard Allin" userId="feda722f-d556-4a92-a58e-279c634fffad" providerId="ADAL" clId="{A829CE9B-C2B7-49A0-969A-28148297E671}" dt="2021-06-17T14:09:48.908" v="378" actId="14100"/>
          <ac:spMkLst>
            <pc:docMk/>
            <pc:sldMk cId="2936285442" sldId="367"/>
            <ac:spMk id="5" creationId="{A91BEDC5-0C55-4F77-865F-9B4D4A408E2A}"/>
          </ac:spMkLst>
        </pc:spChg>
      </pc:sldChg>
      <pc:sldChg chg="modSp mod modAnim">
        <pc:chgData name="Richard Allin" userId="feda722f-d556-4a92-a58e-279c634fffad" providerId="ADAL" clId="{A829CE9B-C2B7-49A0-969A-28148297E671}" dt="2021-07-02T14:19:09.912" v="726"/>
        <pc:sldMkLst>
          <pc:docMk/>
          <pc:sldMk cId="224170976" sldId="368"/>
        </pc:sldMkLst>
        <pc:spChg chg="mod">
          <ac:chgData name="Richard Allin" userId="feda722f-d556-4a92-a58e-279c634fffad" providerId="ADAL" clId="{A829CE9B-C2B7-49A0-969A-28148297E671}" dt="2021-06-17T14:14:01.400" v="511" actId="1076"/>
          <ac:spMkLst>
            <pc:docMk/>
            <pc:sldMk cId="224170976" sldId="368"/>
            <ac:spMk id="2" creationId="{00000000-0000-0000-0000-000000000000}"/>
          </ac:spMkLst>
        </pc:spChg>
        <pc:spChg chg="mod">
          <ac:chgData name="Richard Allin" userId="feda722f-d556-4a92-a58e-279c634fffad" providerId="ADAL" clId="{A829CE9B-C2B7-49A0-969A-28148297E671}" dt="2021-06-17T14:14:43.565" v="521" actId="20577"/>
          <ac:spMkLst>
            <pc:docMk/>
            <pc:sldMk cId="224170976" sldId="368"/>
            <ac:spMk id="3" creationId="{00000000-0000-0000-0000-000000000000}"/>
          </ac:spMkLst>
        </pc:spChg>
      </pc:sldChg>
      <pc:sldChg chg="modSp mod">
        <pc:chgData name="Richard Allin" userId="feda722f-d556-4a92-a58e-279c634fffad" providerId="ADAL" clId="{A829CE9B-C2B7-49A0-969A-28148297E671}" dt="2021-06-17T13:58:48.271" v="12" actId="1076"/>
        <pc:sldMkLst>
          <pc:docMk/>
          <pc:sldMk cId="3894487664" sldId="372"/>
        </pc:sldMkLst>
        <pc:spChg chg="mod">
          <ac:chgData name="Richard Allin" userId="feda722f-d556-4a92-a58e-279c634fffad" providerId="ADAL" clId="{A829CE9B-C2B7-49A0-969A-28148297E671}" dt="2021-06-17T13:58:20.525" v="10" actId="1076"/>
          <ac:spMkLst>
            <pc:docMk/>
            <pc:sldMk cId="3894487664" sldId="372"/>
            <ac:spMk id="2" creationId="{00000000-0000-0000-0000-000000000000}"/>
          </ac:spMkLst>
        </pc:spChg>
        <pc:spChg chg="mod">
          <ac:chgData name="Richard Allin" userId="feda722f-d556-4a92-a58e-279c634fffad" providerId="ADAL" clId="{A829CE9B-C2B7-49A0-969A-28148297E671}" dt="2021-06-17T13:58:48.271" v="12" actId="1076"/>
          <ac:spMkLst>
            <pc:docMk/>
            <pc:sldMk cId="3894487664" sldId="372"/>
            <ac:spMk id="3" creationId="{00000000-0000-0000-0000-000000000000}"/>
          </ac:spMkLst>
        </pc:spChg>
      </pc:sldChg>
      <pc:sldChg chg="delSp modSp mod modAnim">
        <pc:chgData name="Richard Allin" userId="feda722f-d556-4a92-a58e-279c634fffad" providerId="ADAL" clId="{A829CE9B-C2B7-49A0-969A-28148297E671}" dt="2021-07-02T14:19:33.645" v="737" actId="1035"/>
        <pc:sldMkLst>
          <pc:docMk/>
          <pc:sldMk cId="1317085229" sldId="382"/>
        </pc:sldMkLst>
        <pc:spChg chg="del mod">
          <ac:chgData name="Richard Allin" userId="feda722f-d556-4a92-a58e-279c634fffad" providerId="ADAL" clId="{A829CE9B-C2B7-49A0-969A-28148297E671}" dt="2021-06-17T13:58:07.941" v="6" actId="478"/>
          <ac:spMkLst>
            <pc:docMk/>
            <pc:sldMk cId="1317085229" sldId="382"/>
            <ac:spMk id="34818" creationId="{00000000-0000-0000-0000-000000000000}"/>
          </ac:spMkLst>
        </pc:spChg>
        <pc:spChg chg="del mod">
          <ac:chgData name="Richard Allin" userId="feda722f-d556-4a92-a58e-279c634fffad" providerId="ADAL" clId="{A829CE9B-C2B7-49A0-969A-28148297E671}" dt="2021-06-17T14:19:13.827" v="604" actId="478"/>
          <ac:spMkLst>
            <pc:docMk/>
            <pc:sldMk cId="1317085229" sldId="382"/>
            <ac:spMk id="34819" creationId="{00000000-0000-0000-0000-000000000000}"/>
          </ac:spMkLst>
        </pc:spChg>
        <pc:spChg chg="mod">
          <ac:chgData name="Richard Allin" userId="feda722f-d556-4a92-a58e-279c634fffad" providerId="ADAL" clId="{A829CE9B-C2B7-49A0-969A-28148297E671}" dt="2021-06-17T13:58:02.103" v="4" actId="2085"/>
          <ac:spMkLst>
            <pc:docMk/>
            <pc:sldMk cId="1317085229" sldId="382"/>
            <ac:spMk id="267266" creationId="{00000000-0000-0000-0000-000000000000}"/>
          </ac:spMkLst>
        </pc:spChg>
        <pc:spChg chg="mod">
          <ac:chgData name="Richard Allin" userId="feda722f-d556-4a92-a58e-279c634fffad" providerId="ADAL" clId="{A829CE9B-C2B7-49A0-969A-28148297E671}" dt="2021-07-02T14:19:33.645" v="737" actId="1035"/>
          <ac:spMkLst>
            <pc:docMk/>
            <pc:sldMk cId="1317085229" sldId="382"/>
            <ac:spMk id="267268" creationId="{00000000-0000-0000-0000-000000000000}"/>
          </ac:spMkLst>
        </pc:spChg>
      </pc:sldChg>
      <pc:sldChg chg="modSp mod modAnim">
        <pc:chgData name="Richard Allin" userId="feda722f-d556-4a92-a58e-279c634fffad" providerId="ADAL" clId="{A829CE9B-C2B7-49A0-969A-28148297E671}" dt="2021-07-02T14:14:05.406" v="655"/>
        <pc:sldMkLst>
          <pc:docMk/>
          <pc:sldMk cId="4051712932" sldId="390"/>
        </pc:sldMkLst>
        <pc:spChg chg="mod">
          <ac:chgData name="Richard Allin" userId="feda722f-d556-4a92-a58e-279c634fffad" providerId="ADAL" clId="{A829CE9B-C2B7-49A0-969A-28148297E671}" dt="2021-06-17T13:59:04.682" v="22" actId="20577"/>
          <ac:spMkLst>
            <pc:docMk/>
            <pc:sldMk cId="4051712932" sldId="390"/>
            <ac:spMk id="2" creationId="{00000000-0000-0000-0000-000000000000}"/>
          </ac:spMkLst>
        </pc:spChg>
        <pc:spChg chg="mod">
          <ac:chgData name="Richard Allin" userId="feda722f-d556-4a92-a58e-279c634fffad" providerId="ADAL" clId="{A829CE9B-C2B7-49A0-969A-28148297E671}" dt="2021-06-17T13:59:55.928" v="35" actId="20577"/>
          <ac:spMkLst>
            <pc:docMk/>
            <pc:sldMk cId="4051712932" sldId="390"/>
            <ac:spMk id="3" creationId="{00000000-0000-0000-0000-000000000000}"/>
          </ac:spMkLst>
        </pc:spChg>
      </pc:sldChg>
      <pc:sldChg chg="modSp mod modAnim">
        <pc:chgData name="Richard Allin" userId="feda722f-d556-4a92-a58e-279c634fffad" providerId="ADAL" clId="{A829CE9B-C2B7-49A0-969A-28148297E671}" dt="2021-07-02T14:14:01.148" v="652"/>
        <pc:sldMkLst>
          <pc:docMk/>
          <pc:sldMk cId="729239128" sldId="391"/>
        </pc:sldMkLst>
        <pc:spChg chg="mod">
          <ac:chgData name="Richard Allin" userId="feda722f-d556-4a92-a58e-279c634fffad" providerId="ADAL" clId="{A829CE9B-C2B7-49A0-969A-28148297E671}" dt="2021-07-02T14:13:55.830" v="647" actId="1076"/>
          <ac:spMkLst>
            <pc:docMk/>
            <pc:sldMk cId="729239128" sldId="391"/>
            <ac:spMk id="2" creationId="{00000000-0000-0000-0000-000000000000}"/>
          </ac:spMkLst>
        </pc:spChg>
        <pc:spChg chg="mod">
          <ac:chgData name="Richard Allin" userId="feda722f-d556-4a92-a58e-279c634fffad" providerId="ADAL" clId="{A829CE9B-C2B7-49A0-969A-28148297E671}" dt="2021-07-02T14:13:57.042" v="648" actId="1076"/>
          <ac:spMkLst>
            <pc:docMk/>
            <pc:sldMk cId="729239128" sldId="391"/>
            <ac:spMk id="3" creationId="{00000000-0000-0000-0000-000000000000}"/>
          </ac:spMkLst>
        </pc:spChg>
        <pc:spChg chg="mod">
          <ac:chgData name="Richard Allin" userId="feda722f-d556-4a92-a58e-279c634fffad" providerId="ADAL" clId="{A829CE9B-C2B7-49A0-969A-28148297E671}" dt="2021-07-02T14:13:58.612" v="649" actId="1076"/>
          <ac:spMkLst>
            <pc:docMk/>
            <pc:sldMk cId="729239128" sldId="391"/>
            <ac:spMk id="5" creationId="{00000000-0000-0000-0000-000000000000}"/>
          </ac:spMkLst>
        </pc:spChg>
        <pc:spChg chg="mod">
          <ac:chgData name="Richard Allin" userId="feda722f-d556-4a92-a58e-279c634fffad" providerId="ADAL" clId="{A829CE9B-C2B7-49A0-969A-28148297E671}" dt="2021-07-02T14:13:49.640" v="644" actId="1076"/>
          <ac:spMkLst>
            <pc:docMk/>
            <pc:sldMk cId="729239128" sldId="391"/>
            <ac:spMk id="7" creationId="{00000000-0000-0000-0000-000000000000}"/>
          </ac:spMkLst>
        </pc:spChg>
        <pc:spChg chg="mod">
          <ac:chgData name="Richard Allin" userId="feda722f-d556-4a92-a58e-279c634fffad" providerId="ADAL" clId="{A829CE9B-C2B7-49A0-969A-28148297E671}" dt="2021-06-17T14:00:31.876" v="39" actId="108"/>
          <ac:spMkLst>
            <pc:docMk/>
            <pc:sldMk cId="729239128" sldId="391"/>
            <ac:spMk id="8" creationId="{00000000-0000-0000-0000-000000000000}"/>
          </ac:spMkLst>
        </pc:spChg>
        <pc:spChg chg="mod">
          <ac:chgData name="Richard Allin" userId="feda722f-d556-4a92-a58e-279c634fffad" providerId="ADAL" clId="{A829CE9B-C2B7-49A0-969A-28148297E671}" dt="2021-06-17T14:00:33.897" v="40" actId="108"/>
          <ac:spMkLst>
            <pc:docMk/>
            <pc:sldMk cId="729239128" sldId="391"/>
            <ac:spMk id="9" creationId="{00000000-0000-0000-0000-000000000000}"/>
          </ac:spMkLst>
        </pc:spChg>
        <pc:spChg chg="mod">
          <ac:chgData name="Richard Allin" userId="feda722f-d556-4a92-a58e-279c634fffad" providerId="ADAL" clId="{A829CE9B-C2B7-49A0-969A-28148297E671}" dt="2021-06-17T14:00:35.828" v="41" actId="108"/>
          <ac:spMkLst>
            <pc:docMk/>
            <pc:sldMk cId="729239128" sldId="391"/>
            <ac:spMk id="10" creationId="{00000000-0000-0000-0000-000000000000}"/>
          </ac:spMkLst>
        </pc:spChg>
        <pc:spChg chg="mod">
          <ac:chgData name="Richard Allin" userId="feda722f-d556-4a92-a58e-279c634fffad" providerId="ADAL" clId="{A829CE9B-C2B7-49A0-969A-28148297E671}" dt="2021-06-17T14:00:37.749" v="42" actId="108"/>
          <ac:spMkLst>
            <pc:docMk/>
            <pc:sldMk cId="729239128" sldId="391"/>
            <ac:spMk id="14" creationId="{00000000-0000-0000-0000-000000000000}"/>
          </ac:spMkLst>
        </pc:spChg>
      </pc:sldChg>
      <pc:sldChg chg="delSp modSp mod delDesignElem">
        <pc:chgData name="Richard Allin" userId="feda722f-d556-4a92-a58e-279c634fffad" providerId="ADAL" clId="{A829CE9B-C2B7-49A0-969A-28148297E671}" dt="2021-06-17T14:06:46.658" v="146" actId="14100"/>
        <pc:sldMkLst>
          <pc:docMk/>
          <pc:sldMk cId="2887144594" sldId="394"/>
        </pc:sldMkLst>
        <pc:spChg chg="mod">
          <ac:chgData name="Richard Allin" userId="feda722f-d556-4a92-a58e-279c634fffad" providerId="ADAL" clId="{A829CE9B-C2B7-49A0-969A-28148297E671}" dt="2021-06-17T14:05:52.569" v="126" actId="14100"/>
          <ac:spMkLst>
            <pc:docMk/>
            <pc:sldMk cId="2887144594" sldId="394"/>
            <ac:spMk id="3" creationId="{036BBF0F-FD4A-4776-B387-DB3FF5AD79B4}"/>
          </ac:spMkLst>
        </pc:spChg>
        <pc:spChg chg="mod">
          <ac:chgData name="Richard Allin" userId="feda722f-d556-4a92-a58e-279c634fffad" providerId="ADAL" clId="{A829CE9B-C2B7-49A0-969A-28148297E671}" dt="2021-06-17T14:06:09.511" v="130" actId="207"/>
          <ac:spMkLst>
            <pc:docMk/>
            <pc:sldMk cId="2887144594" sldId="394"/>
            <ac:spMk id="6" creationId="{00000000-0000-0000-0000-000000000000}"/>
          </ac:spMkLst>
        </pc:spChg>
        <pc:spChg chg="del">
          <ac:chgData name="Richard Allin" userId="feda722f-d556-4a92-a58e-279c634fffad" providerId="ADAL" clId="{A829CE9B-C2B7-49A0-969A-28148297E671}" dt="2021-06-17T13:57:46.368" v="1"/>
          <ac:spMkLst>
            <pc:docMk/>
            <pc:sldMk cId="2887144594" sldId="394"/>
            <ac:spMk id="11" creationId="{C0B0B0C1-A306-4573-8D49-BB656F311B2E}"/>
          </ac:spMkLst>
        </pc:spChg>
        <pc:spChg chg="del">
          <ac:chgData name="Richard Allin" userId="feda722f-d556-4a92-a58e-279c634fffad" providerId="ADAL" clId="{A829CE9B-C2B7-49A0-969A-28148297E671}" dt="2021-06-17T13:57:46.368" v="1"/>
          <ac:spMkLst>
            <pc:docMk/>
            <pc:sldMk cId="2887144594" sldId="394"/>
            <ac:spMk id="13" creationId="{C0CB9777-AAD4-4E0D-A837-F5AEA3F3B9B7}"/>
          </ac:spMkLst>
        </pc:spChg>
        <pc:picChg chg="mod">
          <ac:chgData name="Richard Allin" userId="feda722f-d556-4a92-a58e-279c634fffad" providerId="ADAL" clId="{A829CE9B-C2B7-49A0-969A-28148297E671}" dt="2021-06-17T14:06:24.213" v="137" actId="1076"/>
          <ac:picMkLst>
            <pc:docMk/>
            <pc:sldMk cId="2887144594" sldId="394"/>
            <ac:picMk id="4" creationId="{00000000-0000-0000-0000-000000000000}"/>
          </ac:picMkLst>
        </pc:picChg>
        <pc:picChg chg="mod">
          <ac:chgData name="Richard Allin" userId="feda722f-d556-4a92-a58e-279c634fffad" providerId="ADAL" clId="{A829CE9B-C2B7-49A0-969A-28148297E671}" dt="2021-06-17T14:06:46.658" v="146" actId="14100"/>
          <ac:picMkLst>
            <pc:docMk/>
            <pc:sldMk cId="2887144594" sldId="394"/>
            <ac:picMk id="5" creationId="{00000000-0000-0000-0000-000000000000}"/>
          </ac:picMkLst>
        </pc:picChg>
        <pc:cxnChg chg="del">
          <ac:chgData name="Richard Allin" userId="feda722f-d556-4a92-a58e-279c634fffad" providerId="ADAL" clId="{A829CE9B-C2B7-49A0-969A-28148297E671}" dt="2021-06-17T13:57:46.368" v="1"/>
          <ac:cxnSpMkLst>
            <pc:docMk/>
            <pc:sldMk cId="2887144594" sldId="394"/>
            <ac:cxnSpMk id="15" creationId="{69C83704-53EE-4A7C-B7A2-6897211EE8B9}"/>
          </ac:cxnSpMkLst>
        </pc:cxnChg>
      </pc:sldChg>
      <pc:sldChg chg="delSp modSp mod">
        <pc:chgData name="Richard Allin" userId="feda722f-d556-4a92-a58e-279c634fffad" providerId="ADAL" clId="{A829CE9B-C2B7-49A0-969A-28148297E671}" dt="2021-06-17T14:15:15.458" v="533" actId="20577"/>
        <pc:sldMkLst>
          <pc:docMk/>
          <pc:sldMk cId="386324879" sldId="421"/>
        </pc:sldMkLst>
        <pc:spChg chg="del mod">
          <ac:chgData name="Richard Allin" userId="feda722f-d556-4a92-a58e-279c634fffad" providerId="ADAL" clId="{A829CE9B-C2B7-49A0-969A-28148297E671}" dt="2021-06-17T14:14:52.094" v="524" actId="478"/>
          <ac:spMkLst>
            <pc:docMk/>
            <pc:sldMk cId="386324879" sldId="421"/>
            <ac:spMk id="24578" creationId="{00000000-0000-0000-0000-000000000000}"/>
          </ac:spMkLst>
        </pc:spChg>
        <pc:spChg chg="mod">
          <ac:chgData name="Richard Allin" userId="feda722f-d556-4a92-a58e-279c634fffad" providerId="ADAL" clId="{A829CE9B-C2B7-49A0-969A-28148297E671}" dt="2021-06-17T14:15:15.458" v="533" actId="20577"/>
          <ac:spMkLst>
            <pc:docMk/>
            <pc:sldMk cId="386324879" sldId="421"/>
            <ac:spMk id="244738" creationId="{00000000-0000-0000-0000-000000000000}"/>
          </ac:spMkLst>
        </pc:spChg>
        <pc:picChg chg="del mod">
          <ac:chgData name="Richard Allin" userId="feda722f-d556-4a92-a58e-279c634fffad" providerId="ADAL" clId="{A829CE9B-C2B7-49A0-969A-28148297E671}" dt="2021-06-17T14:15:01.279" v="526" actId="478"/>
          <ac:picMkLst>
            <pc:docMk/>
            <pc:sldMk cId="386324879" sldId="421"/>
            <ac:picMk id="3" creationId="{1D835AEF-3BCE-4119-8812-BA552EE4B68C}"/>
          </ac:picMkLst>
        </pc:picChg>
        <pc:picChg chg="mod">
          <ac:chgData name="Richard Allin" userId="feda722f-d556-4a92-a58e-279c634fffad" providerId="ADAL" clId="{A829CE9B-C2B7-49A0-969A-28148297E671}" dt="2021-06-17T14:15:06.769" v="529" actId="1076"/>
          <ac:picMkLst>
            <pc:docMk/>
            <pc:sldMk cId="386324879" sldId="421"/>
            <ac:picMk id="24579" creationId="{00000000-0000-0000-0000-000000000000}"/>
          </ac:picMkLst>
        </pc:picChg>
      </pc:sldChg>
      <pc:sldChg chg="modSp mod">
        <pc:chgData name="Richard Allin" userId="feda722f-d556-4a92-a58e-279c634fffad" providerId="ADAL" clId="{A829CE9B-C2B7-49A0-969A-28148297E671}" dt="2021-06-17T14:15:32.742" v="536" actId="1076"/>
        <pc:sldMkLst>
          <pc:docMk/>
          <pc:sldMk cId="3972728380" sldId="422"/>
        </pc:sldMkLst>
        <pc:picChg chg="mod">
          <ac:chgData name="Richard Allin" userId="feda722f-d556-4a92-a58e-279c634fffad" providerId="ADAL" clId="{A829CE9B-C2B7-49A0-969A-28148297E671}" dt="2021-06-17T14:15:32.742" v="536" actId="1076"/>
          <ac:picMkLst>
            <pc:docMk/>
            <pc:sldMk cId="3972728380" sldId="422"/>
            <ac:picMk id="4" creationId="{00000000-0000-0000-0000-000000000000}"/>
          </ac:picMkLst>
        </pc:picChg>
      </pc:sldChg>
      <pc:sldChg chg="delSp modSp mod">
        <pc:chgData name="Richard Allin" userId="feda722f-d556-4a92-a58e-279c634fffad" providerId="ADAL" clId="{A829CE9B-C2B7-49A0-969A-28148297E671}" dt="2021-06-17T14:15:43.903" v="542" actId="478"/>
        <pc:sldMkLst>
          <pc:docMk/>
          <pc:sldMk cId="1877837928" sldId="423"/>
        </pc:sldMkLst>
        <pc:spChg chg="del mod">
          <ac:chgData name="Richard Allin" userId="feda722f-d556-4a92-a58e-279c634fffad" providerId="ADAL" clId="{A829CE9B-C2B7-49A0-969A-28148297E671}" dt="2021-06-17T14:15:43.903" v="542" actId="478"/>
          <ac:spMkLst>
            <pc:docMk/>
            <pc:sldMk cId="1877837928" sldId="423"/>
            <ac:spMk id="28674" creationId="{00000000-0000-0000-0000-000000000000}"/>
          </ac:spMkLst>
        </pc:spChg>
        <pc:spChg chg="del mod">
          <ac:chgData name="Richard Allin" userId="feda722f-d556-4a92-a58e-279c634fffad" providerId="ADAL" clId="{A829CE9B-C2B7-49A0-969A-28148297E671}" dt="2021-06-17T14:15:39.523" v="538" actId="478"/>
          <ac:spMkLst>
            <pc:docMk/>
            <pc:sldMk cId="1877837928" sldId="423"/>
            <ac:spMk id="28675" creationId="{00000000-0000-0000-0000-000000000000}"/>
          </ac:spMkLst>
        </pc:spChg>
        <pc:spChg chg="mod">
          <ac:chgData name="Richard Allin" userId="feda722f-d556-4a92-a58e-279c634fffad" providerId="ADAL" clId="{A829CE9B-C2B7-49A0-969A-28148297E671}" dt="2021-06-17T13:57:46.368" v="1"/>
          <ac:spMkLst>
            <pc:docMk/>
            <pc:sldMk cId="1877837928" sldId="423"/>
            <ac:spMk id="246786" creationId="{00000000-0000-0000-0000-000000000000}"/>
          </ac:spMkLst>
        </pc:spChg>
        <pc:picChg chg="mod">
          <ac:chgData name="Richard Allin" userId="feda722f-d556-4a92-a58e-279c634fffad" providerId="ADAL" clId="{A829CE9B-C2B7-49A0-969A-28148297E671}" dt="2021-06-17T14:15:42.392" v="540" actId="1076"/>
          <ac:picMkLst>
            <pc:docMk/>
            <pc:sldMk cId="1877837928" sldId="423"/>
            <ac:picMk id="3" creationId="{DD623932-E306-45B2-9408-9ECBDA08419F}"/>
          </ac:picMkLst>
        </pc:picChg>
        <pc:picChg chg="del mod">
          <ac:chgData name="Richard Allin" userId="feda722f-d556-4a92-a58e-279c634fffad" providerId="ADAL" clId="{A829CE9B-C2B7-49A0-969A-28148297E671}" dt="2021-06-17T14:15:40.672" v="539" actId="478"/>
          <ac:picMkLst>
            <pc:docMk/>
            <pc:sldMk cId="1877837928" sldId="423"/>
            <ac:picMk id="28676" creationId="{00000000-0000-0000-0000-000000000000}"/>
          </ac:picMkLst>
        </pc:picChg>
      </pc:sldChg>
      <pc:sldChg chg="modSp mod">
        <pc:chgData name="Richard Allin" userId="feda722f-d556-4a92-a58e-279c634fffad" providerId="ADAL" clId="{A829CE9B-C2B7-49A0-969A-28148297E671}" dt="2021-06-17T14:16:17.996" v="555" actId="1076"/>
        <pc:sldMkLst>
          <pc:docMk/>
          <pc:sldMk cId="1798274923" sldId="425"/>
        </pc:sldMkLst>
        <pc:spChg chg="mod">
          <ac:chgData name="Richard Allin" userId="feda722f-d556-4a92-a58e-279c634fffad" providerId="ADAL" clId="{A829CE9B-C2B7-49A0-969A-28148297E671}" dt="2021-06-17T14:16:16.403" v="554" actId="1076"/>
          <ac:spMkLst>
            <pc:docMk/>
            <pc:sldMk cId="1798274923" sldId="425"/>
            <ac:spMk id="9" creationId="{00000000-0000-0000-0000-000000000000}"/>
          </ac:spMkLst>
        </pc:spChg>
        <pc:picChg chg="mod">
          <ac:chgData name="Richard Allin" userId="feda722f-d556-4a92-a58e-279c634fffad" providerId="ADAL" clId="{A829CE9B-C2B7-49A0-969A-28148297E671}" dt="2021-06-17T14:16:17.996" v="555" actId="1076"/>
          <ac:picMkLst>
            <pc:docMk/>
            <pc:sldMk cId="1798274923" sldId="425"/>
            <ac:picMk id="1026" creationId="{00000000-0000-0000-0000-000000000000}"/>
          </ac:picMkLst>
        </pc:picChg>
      </pc:sldChg>
      <pc:sldChg chg="addSp delSp modSp mod">
        <pc:chgData name="Richard Allin" userId="feda722f-d556-4a92-a58e-279c634fffad" providerId="ADAL" clId="{A829CE9B-C2B7-49A0-969A-28148297E671}" dt="2021-07-02T14:19:25.181" v="732" actId="1076"/>
        <pc:sldMkLst>
          <pc:docMk/>
          <pc:sldMk cId="2548917945" sldId="427"/>
        </pc:sldMkLst>
        <pc:spChg chg="del mod">
          <ac:chgData name="Richard Allin" userId="feda722f-d556-4a92-a58e-279c634fffad" providerId="ADAL" clId="{A829CE9B-C2B7-49A0-969A-28148297E671}" dt="2021-06-17T14:16:23.065" v="556" actId="478"/>
          <ac:spMkLst>
            <pc:docMk/>
            <pc:sldMk cId="2548917945" sldId="427"/>
            <ac:spMk id="32770" creationId="{00000000-0000-0000-0000-000000000000}"/>
          </ac:spMkLst>
        </pc:spChg>
        <pc:spChg chg="add del mod">
          <ac:chgData name="Richard Allin" userId="feda722f-d556-4a92-a58e-279c634fffad" providerId="ADAL" clId="{A829CE9B-C2B7-49A0-969A-28148297E671}" dt="2021-06-17T14:16:31.713" v="559" actId="478"/>
          <ac:spMkLst>
            <pc:docMk/>
            <pc:sldMk cId="2548917945" sldId="427"/>
            <ac:spMk id="32771" creationId="{00000000-0000-0000-0000-000000000000}"/>
          </ac:spMkLst>
        </pc:spChg>
        <pc:spChg chg="mod">
          <ac:chgData name="Richard Allin" userId="feda722f-d556-4a92-a58e-279c634fffad" providerId="ADAL" clId="{A829CE9B-C2B7-49A0-969A-28148297E671}" dt="2021-07-02T14:19:25.181" v="732" actId="1076"/>
          <ac:spMkLst>
            <pc:docMk/>
            <pc:sldMk cId="2548917945" sldId="427"/>
            <ac:spMk id="32773" creationId="{00000000-0000-0000-0000-000000000000}"/>
          </ac:spMkLst>
        </pc:spChg>
        <pc:picChg chg="mod">
          <ac:chgData name="Richard Allin" userId="feda722f-d556-4a92-a58e-279c634fffad" providerId="ADAL" clId="{A829CE9B-C2B7-49A0-969A-28148297E671}" dt="2021-07-02T14:19:22.324" v="731" actId="1076"/>
          <ac:picMkLst>
            <pc:docMk/>
            <pc:sldMk cId="2548917945" sldId="427"/>
            <ac:picMk id="3" creationId="{FB15DA33-120E-495B-85C8-17A40A1E7D63}"/>
          </ac:picMkLst>
        </pc:picChg>
        <pc:picChg chg="del mod">
          <ac:chgData name="Richard Allin" userId="feda722f-d556-4a92-a58e-279c634fffad" providerId="ADAL" clId="{A829CE9B-C2B7-49A0-969A-28148297E671}" dt="2021-07-02T14:19:16.902" v="728" actId="478"/>
          <ac:picMkLst>
            <pc:docMk/>
            <pc:sldMk cId="2548917945" sldId="427"/>
            <ac:picMk id="32772" creationId="{00000000-0000-0000-0000-000000000000}"/>
          </ac:picMkLst>
        </pc:picChg>
      </pc:sldChg>
      <pc:sldChg chg="modSp mod">
        <pc:chgData name="Richard Allin" userId="feda722f-d556-4a92-a58e-279c634fffad" providerId="ADAL" clId="{A829CE9B-C2B7-49A0-969A-28148297E671}" dt="2021-06-17T14:16:56.382" v="568"/>
        <pc:sldMkLst>
          <pc:docMk/>
          <pc:sldMk cId="519994963" sldId="428"/>
        </pc:sldMkLst>
        <pc:spChg chg="mod">
          <ac:chgData name="Richard Allin" userId="feda722f-d556-4a92-a58e-279c634fffad" providerId="ADAL" clId="{A829CE9B-C2B7-49A0-969A-28148297E671}" dt="2021-06-17T14:16:56.382" v="568"/>
          <ac:spMkLst>
            <pc:docMk/>
            <pc:sldMk cId="519994963" sldId="428"/>
            <ac:spMk id="5" creationId="{C74BCD9D-FA13-410D-A074-8C0557713E9F}"/>
          </ac:spMkLst>
        </pc:spChg>
        <pc:picChg chg="mod">
          <ac:chgData name="Richard Allin" userId="feda722f-d556-4a92-a58e-279c634fffad" providerId="ADAL" clId="{A829CE9B-C2B7-49A0-969A-28148297E671}" dt="2021-06-17T14:16:45.899" v="565" actId="1076"/>
          <ac:picMkLst>
            <pc:docMk/>
            <pc:sldMk cId="519994963" sldId="428"/>
            <ac:picMk id="4" creationId="{00000000-0000-0000-0000-000000000000}"/>
          </ac:picMkLst>
        </pc:picChg>
      </pc:sldChg>
      <pc:sldChg chg="delSp modSp mod">
        <pc:chgData name="Richard Allin" userId="feda722f-d556-4a92-a58e-279c634fffad" providerId="ADAL" clId="{A829CE9B-C2B7-49A0-969A-28148297E671}" dt="2021-06-17T14:18:08.169" v="580" actId="1076"/>
        <pc:sldMkLst>
          <pc:docMk/>
          <pc:sldMk cId="2931703839" sldId="429"/>
        </pc:sldMkLst>
        <pc:spChg chg="del mod">
          <ac:chgData name="Richard Allin" userId="feda722f-d556-4a92-a58e-279c634fffad" providerId="ADAL" clId="{A829CE9B-C2B7-49A0-969A-28148297E671}" dt="2021-06-17T14:17:04.130" v="570" actId="478"/>
          <ac:spMkLst>
            <pc:docMk/>
            <pc:sldMk cId="2931703839" sldId="429"/>
            <ac:spMk id="30722" creationId="{00000000-0000-0000-0000-000000000000}"/>
          </ac:spMkLst>
        </pc:spChg>
        <pc:spChg chg="del mod">
          <ac:chgData name="Richard Allin" userId="feda722f-d556-4a92-a58e-279c634fffad" providerId="ADAL" clId="{A829CE9B-C2B7-49A0-969A-28148297E671}" dt="2021-06-17T14:17:06.243" v="571" actId="478"/>
          <ac:spMkLst>
            <pc:docMk/>
            <pc:sldMk cId="2931703839" sldId="429"/>
            <ac:spMk id="30723" creationId="{00000000-0000-0000-0000-000000000000}"/>
          </ac:spMkLst>
        </pc:spChg>
        <pc:spChg chg="mod">
          <ac:chgData name="Richard Allin" userId="feda722f-d556-4a92-a58e-279c634fffad" providerId="ADAL" clId="{A829CE9B-C2B7-49A0-969A-28148297E671}" dt="2021-06-17T14:17:01.182" v="569"/>
          <ac:spMkLst>
            <pc:docMk/>
            <pc:sldMk cId="2931703839" sldId="429"/>
            <ac:spMk id="261122" creationId="{00000000-0000-0000-0000-000000000000}"/>
          </ac:spMkLst>
        </pc:spChg>
        <pc:picChg chg="mod">
          <ac:chgData name="Richard Allin" userId="feda722f-d556-4a92-a58e-279c634fffad" providerId="ADAL" clId="{A829CE9B-C2B7-49A0-969A-28148297E671}" dt="2021-06-17T14:18:08.169" v="580" actId="1076"/>
          <ac:picMkLst>
            <pc:docMk/>
            <pc:sldMk cId="2931703839" sldId="429"/>
            <ac:picMk id="2" creationId="{D2159A8A-5BFE-440B-BDF3-200163F1D1AD}"/>
          </ac:picMkLst>
        </pc:picChg>
        <pc:picChg chg="del mod">
          <ac:chgData name="Richard Allin" userId="feda722f-d556-4a92-a58e-279c634fffad" providerId="ADAL" clId="{A829CE9B-C2B7-49A0-969A-28148297E671}" dt="2021-06-17T14:18:05.342" v="578" actId="478"/>
          <ac:picMkLst>
            <pc:docMk/>
            <pc:sldMk cId="2931703839" sldId="429"/>
            <ac:picMk id="30724" creationId="{00000000-0000-0000-0000-000000000000}"/>
          </ac:picMkLst>
        </pc:picChg>
      </pc:sldChg>
      <pc:sldChg chg="delSp modSp mod">
        <pc:chgData name="Richard Allin" userId="feda722f-d556-4a92-a58e-279c634fffad" providerId="ADAL" clId="{A829CE9B-C2B7-49A0-969A-28148297E671}" dt="2021-06-17T14:18:13.267" v="583" actId="1076"/>
        <pc:sldMkLst>
          <pc:docMk/>
          <pc:sldMk cId="740993186" sldId="430"/>
        </pc:sldMkLst>
        <pc:spChg chg="del mod">
          <ac:chgData name="Richard Allin" userId="feda722f-d556-4a92-a58e-279c634fffad" providerId="ADAL" clId="{A829CE9B-C2B7-49A0-969A-28148297E671}" dt="2021-06-17T14:17:53.450" v="573" actId="478"/>
          <ac:spMkLst>
            <pc:docMk/>
            <pc:sldMk cId="740993186" sldId="430"/>
            <ac:spMk id="31746" creationId="{00000000-0000-0000-0000-000000000000}"/>
          </ac:spMkLst>
        </pc:spChg>
        <pc:spChg chg="del mod">
          <ac:chgData name="Richard Allin" userId="feda722f-d556-4a92-a58e-279c634fffad" providerId="ADAL" clId="{A829CE9B-C2B7-49A0-969A-28148297E671}" dt="2021-06-17T14:17:56.338" v="575" actId="478"/>
          <ac:spMkLst>
            <pc:docMk/>
            <pc:sldMk cId="740993186" sldId="430"/>
            <ac:spMk id="31747" creationId="{00000000-0000-0000-0000-000000000000}"/>
          </ac:spMkLst>
        </pc:spChg>
        <pc:spChg chg="mod">
          <ac:chgData name="Richard Allin" userId="feda722f-d556-4a92-a58e-279c634fffad" providerId="ADAL" clId="{A829CE9B-C2B7-49A0-969A-28148297E671}" dt="2021-06-17T14:18:03.592" v="577" actId="1076"/>
          <ac:spMkLst>
            <pc:docMk/>
            <pc:sldMk cId="740993186" sldId="430"/>
            <ac:spMk id="265218" creationId="{00000000-0000-0000-0000-000000000000}"/>
          </ac:spMkLst>
        </pc:spChg>
        <pc:picChg chg="mod">
          <ac:chgData name="Richard Allin" userId="feda722f-d556-4a92-a58e-279c634fffad" providerId="ADAL" clId="{A829CE9B-C2B7-49A0-969A-28148297E671}" dt="2021-06-17T14:18:13.267" v="583" actId="1076"/>
          <ac:picMkLst>
            <pc:docMk/>
            <pc:sldMk cId="740993186" sldId="430"/>
            <ac:picMk id="3" creationId="{DB0C8F2A-B5DE-4405-B317-31C998FDD00F}"/>
          </ac:picMkLst>
        </pc:picChg>
        <pc:picChg chg="del mod">
          <ac:chgData name="Richard Allin" userId="feda722f-d556-4a92-a58e-279c634fffad" providerId="ADAL" clId="{A829CE9B-C2B7-49A0-969A-28148297E671}" dt="2021-06-17T14:17:54.282" v="574" actId="478"/>
          <ac:picMkLst>
            <pc:docMk/>
            <pc:sldMk cId="740993186" sldId="430"/>
            <ac:picMk id="31748" creationId="{00000000-0000-0000-0000-000000000000}"/>
          </ac:picMkLst>
        </pc:picChg>
      </pc:sldChg>
      <pc:sldChg chg="modSp mod">
        <pc:chgData name="Richard Allin" userId="feda722f-d556-4a92-a58e-279c634fffad" providerId="ADAL" clId="{A829CE9B-C2B7-49A0-969A-28148297E671}" dt="2021-06-17T14:18:19.752" v="586" actId="1076"/>
        <pc:sldMkLst>
          <pc:docMk/>
          <pc:sldMk cId="1520438602" sldId="431"/>
        </pc:sldMkLst>
        <pc:picChg chg="mod">
          <ac:chgData name="Richard Allin" userId="feda722f-d556-4a92-a58e-279c634fffad" providerId="ADAL" clId="{A829CE9B-C2B7-49A0-969A-28148297E671}" dt="2021-06-17T14:18:19.752" v="586" actId="1076"/>
          <ac:picMkLst>
            <pc:docMk/>
            <pc:sldMk cId="1520438602" sldId="431"/>
            <ac:picMk id="4" creationId="{00000000-0000-0000-0000-000000000000}"/>
          </ac:picMkLst>
        </pc:picChg>
      </pc:sldChg>
      <pc:sldChg chg="delSp modSp mod">
        <pc:chgData name="Richard Allin" userId="feda722f-d556-4a92-a58e-279c634fffad" providerId="ADAL" clId="{A829CE9B-C2B7-49A0-969A-28148297E671}" dt="2021-06-17T14:18:41.017" v="592" actId="1076"/>
        <pc:sldMkLst>
          <pc:docMk/>
          <pc:sldMk cId="475357668" sldId="432"/>
        </pc:sldMkLst>
        <pc:spChg chg="del mod">
          <ac:chgData name="Richard Allin" userId="feda722f-d556-4a92-a58e-279c634fffad" providerId="ADAL" clId="{A829CE9B-C2B7-49A0-969A-28148297E671}" dt="2021-06-17T14:18:35.356" v="590" actId="478"/>
          <ac:spMkLst>
            <pc:docMk/>
            <pc:sldMk cId="475357668" sldId="432"/>
            <ac:spMk id="33794" creationId="{00000000-0000-0000-0000-000000000000}"/>
          </ac:spMkLst>
        </pc:spChg>
        <pc:spChg chg="del mod">
          <ac:chgData name="Richard Allin" userId="feda722f-d556-4a92-a58e-279c634fffad" providerId="ADAL" clId="{A829CE9B-C2B7-49A0-969A-28148297E671}" dt="2021-06-17T14:18:37.730" v="591" actId="478"/>
          <ac:spMkLst>
            <pc:docMk/>
            <pc:sldMk cId="475357668" sldId="432"/>
            <ac:spMk id="33795" creationId="{00000000-0000-0000-0000-000000000000}"/>
          </ac:spMkLst>
        </pc:spChg>
        <pc:spChg chg="mod">
          <ac:chgData name="Richard Allin" userId="feda722f-d556-4a92-a58e-279c634fffad" providerId="ADAL" clId="{A829CE9B-C2B7-49A0-969A-28148297E671}" dt="2021-06-17T14:18:41.017" v="592" actId="1076"/>
          <ac:spMkLst>
            <pc:docMk/>
            <pc:sldMk cId="475357668" sldId="432"/>
            <ac:spMk id="33796" creationId="{00000000-0000-0000-0000-000000000000}"/>
          </ac:spMkLst>
        </pc:spChg>
        <pc:picChg chg="mod">
          <ac:chgData name="Richard Allin" userId="feda722f-d556-4a92-a58e-279c634fffad" providerId="ADAL" clId="{A829CE9B-C2B7-49A0-969A-28148297E671}" dt="2021-06-17T14:18:25.493" v="588" actId="688"/>
          <ac:picMkLst>
            <pc:docMk/>
            <pc:sldMk cId="475357668" sldId="432"/>
            <ac:picMk id="33797" creationId="{00000000-0000-0000-0000-000000000000}"/>
          </ac:picMkLst>
        </pc:picChg>
      </pc:sldChg>
      <pc:sldChg chg="addSp delSp modSp mod">
        <pc:chgData name="Richard Allin" userId="feda722f-d556-4a92-a58e-279c634fffad" providerId="ADAL" clId="{A829CE9B-C2B7-49A0-969A-28148297E671}" dt="2021-06-17T14:20:14.344" v="642" actId="20577"/>
        <pc:sldMkLst>
          <pc:docMk/>
          <pc:sldMk cId="2436976979" sldId="433"/>
        </pc:sldMkLst>
        <pc:spChg chg="del mod">
          <ac:chgData name="Richard Allin" userId="feda722f-d556-4a92-a58e-279c634fffad" providerId="ADAL" clId="{A829CE9B-C2B7-49A0-969A-28148297E671}" dt="2021-06-17T14:19:49.947" v="610" actId="478"/>
          <ac:spMkLst>
            <pc:docMk/>
            <pc:sldMk cId="2436976979" sldId="433"/>
            <ac:spMk id="2" creationId="{0A2FC97C-9163-4BE0-B848-0BF088B1B106}"/>
          </ac:spMkLst>
        </pc:spChg>
        <pc:spChg chg="del">
          <ac:chgData name="Richard Allin" userId="feda722f-d556-4a92-a58e-279c634fffad" providerId="ADAL" clId="{A829CE9B-C2B7-49A0-969A-28148297E671}" dt="2021-06-17T14:19:44.374" v="607" actId="478"/>
          <ac:spMkLst>
            <pc:docMk/>
            <pc:sldMk cId="2436976979" sldId="433"/>
            <ac:spMk id="3" creationId="{ED73D05E-EBF0-4975-B575-FD088731D74E}"/>
          </ac:spMkLst>
        </pc:spChg>
        <pc:spChg chg="add del mod">
          <ac:chgData name="Richard Allin" userId="feda722f-d556-4a92-a58e-279c634fffad" providerId="ADAL" clId="{A829CE9B-C2B7-49A0-969A-28148297E671}" dt="2021-06-17T14:19:53.134" v="611" actId="478"/>
          <ac:spMkLst>
            <pc:docMk/>
            <pc:sldMk cId="2436976979" sldId="433"/>
            <ac:spMk id="7" creationId="{5DFAFEB7-17D5-4F37-8528-0E5A782F4B7E}"/>
          </ac:spMkLst>
        </pc:spChg>
        <pc:spChg chg="add del mod">
          <ac:chgData name="Richard Allin" userId="feda722f-d556-4a92-a58e-279c634fffad" providerId="ADAL" clId="{A829CE9B-C2B7-49A0-969A-28148297E671}" dt="2021-06-17T14:19:53.134" v="611" actId="478"/>
          <ac:spMkLst>
            <pc:docMk/>
            <pc:sldMk cId="2436976979" sldId="433"/>
            <ac:spMk id="9" creationId="{F7B6560B-6841-442F-AE4D-7F8DE8741FD7}"/>
          </ac:spMkLst>
        </pc:spChg>
        <pc:spChg chg="add mod">
          <ac:chgData name="Richard Allin" userId="feda722f-d556-4a92-a58e-279c634fffad" providerId="ADAL" clId="{A829CE9B-C2B7-49A0-969A-28148297E671}" dt="2021-06-17T14:20:14.344" v="642" actId="20577"/>
          <ac:spMkLst>
            <pc:docMk/>
            <pc:sldMk cId="2436976979" sldId="433"/>
            <ac:spMk id="10" creationId="{3D50CEBE-7D62-402D-B530-804E94098F29}"/>
          </ac:spMkLst>
        </pc:spChg>
        <pc:picChg chg="del">
          <ac:chgData name="Richard Allin" userId="feda722f-d556-4a92-a58e-279c634fffad" providerId="ADAL" clId="{A829CE9B-C2B7-49A0-969A-28148297E671}" dt="2021-06-17T14:19:39.575" v="606" actId="478"/>
          <ac:picMkLst>
            <pc:docMk/>
            <pc:sldMk cId="2436976979" sldId="433"/>
            <ac:picMk id="4" creationId="{4BED49A9-77AE-4580-BA62-F9C2C66725B3}"/>
          </ac:picMkLst>
        </pc:picChg>
      </pc:sldChg>
      <pc:sldChg chg="addSp modSp mod">
        <pc:chgData name="Richard Allin" userId="feda722f-d556-4a92-a58e-279c634fffad" providerId="ADAL" clId="{A829CE9B-C2B7-49A0-969A-28148297E671}" dt="2021-06-17T14:19:08.820" v="603" actId="1076"/>
        <pc:sldMkLst>
          <pc:docMk/>
          <pc:sldMk cId="326869890" sldId="434"/>
        </pc:sldMkLst>
        <pc:spChg chg="mod">
          <ac:chgData name="Richard Allin" userId="feda722f-d556-4a92-a58e-279c634fffad" providerId="ADAL" clId="{A829CE9B-C2B7-49A0-969A-28148297E671}" dt="2021-06-17T13:57:46.368" v="1"/>
          <ac:spMkLst>
            <pc:docMk/>
            <pc:sldMk cId="326869890" sldId="434"/>
            <ac:spMk id="2" creationId="{01063266-FE23-41D1-9060-F764C10193C1}"/>
          </ac:spMkLst>
        </pc:spChg>
        <pc:spChg chg="mod">
          <ac:chgData name="Richard Allin" userId="feda722f-d556-4a92-a58e-279c634fffad" providerId="ADAL" clId="{A829CE9B-C2B7-49A0-969A-28148297E671}" dt="2021-06-17T14:19:02.321" v="601" actId="208"/>
          <ac:spMkLst>
            <pc:docMk/>
            <pc:sldMk cId="326869890" sldId="434"/>
            <ac:spMk id="6" creationId="{714E07D6-9375-4754-B685-37BFFCC90AD1}"/>
          </ac:spMkLst>
        </pc:spChg>
        <pc:spChg chg="add mod">
          <ac:chgData name="Richard Allin" userId="feda722f-d556-4a92-a58e-279c634fffad" providerId="ADAL" clId="{A829CE9B-C2B7-49A0-969A-28148297E671}" dt="2021-06-17T14:19:08.820" v="603" actId="1076"/>
          <ac:spMkLst>
            <pc:docMk/>
            <pc:sldMk cId="326869890" sldId="434"/>
            <ac:spMk id="7" creationId="{C7C62A9A-532E-488D-AE38-125859F7AB27}"/>
          </ac:spMkLst>
        </pc:spChg>
        <pc:picChg chg="mod">
          <ac:chgData name="Richard Allin" userId="feda722f-d556-4a92-a58e-279c634fffad" providerId="ADAL" clId="{A829CE9B-C2B7-49A0-969A-28148297E671}" dt="2021-06-17T14:18:46.884" v="593" actId="1076"/>
          <ac:picMkLst>
            <pc:docMk/>
            <pc:sldMk cId="326869890" sldId="434"/>
            <ac:picMk id="4" creationId="{9E2375DC-ADDD-4DCC-8E99-543D712D8905}"/>
          </ac:picMkLst>
        </pc:picChg>
        <pc:picChg chg="mod">
          <ac:chgData name="Richard Allin" userId="feda722f-d556-4a92-a58e-279c634fffad" providerId="ADAL" clId="{A829CE9B-C2B7-49A0-969A-28148297E671}" dt="2021-06-17T14:18:54.267" v="598" actId="1076"/>
          <ac:picMkLst>
            <pc:docMk/>
            <pc:sldMk cId="326869890" sldId="434"/>
            <ac:picMk id="5" creationId="{A9176A0A-7583-471C-AC72-CABA87E08E7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96612-B888-46D9-ABD6-659D1C76C479}" type="datetimeFigureOut">
              <a:rPr lang="en-GB" smtClean="0"/>
              <a:t>02/07/2021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83525-A649-4C86-8F03-DC219EDF6D78}" type="slidenum">
              <a:rPr lang="en-GB" smtClean="0"/>
              <a:t>‹#›</a:t>
            </a:fld>
            <a:endParaRPr lang="en-GB"/>
          </a:p>
        </p:txBody>
      </p:sp>
    </p:spTree>
    <p:extLst>
      <p:ext uri="{BB962C8B-B14F-4D97-AF65-F5344CB8AC3E}">
        <p14:creationId xmlns:p14="http://schemas.microsoft.com/office/powerpoint/2010/main" val="1732731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Remembering to take medication</a:t>
            </a:r>
          </a:p>
          <a:p>
            <a:r>
              <a:rPr lang="en-GB" dirty="0"/>
              <a:t>Concentrating long enough to do so</a:t>
            </a:r>
          </a:p>
          <a:p>
            <a:r>
              <a:rPr lang="en-GB" dirty="0"/>
              <a:t>Planning (take 3 a day an hour before eating on an empty stomach)</a:t>
            </a:r>
          </a:p>
          <a:p>
            <a:r>
              <a:rPr lang="en-GB" dirty="0"/>
              <a:t>Language – understanding instructions</a:t>
            </a:r>
          </a:p>
          <a:p>
            <a:r>
              <a:rPr lang="en-GB" dirty="0"/>
              <a:t>Visuospatial – which</a:t>
            </a:r>
            <a:r>
              <a:rPr lang="en-GB" baseline="0" dirty="0"/>
              <a:t> way round do clothes go?</a:t>
            </a:r>
          </a:p>
          <a:p>
            <a:r>
              <a:rPr lang="en-GB" baseline="0" dirty="0"/>
              <a:t>Visuospatial – dirty clothes – plus memory (when I last changed them)</a:t>
            </a:r>
          </a:p>
          <a:p>
            <a:r>
              <a:rPr lang="en-GB" baseline="0" dirty="0"/>
              <a:t>Executive function – when anything goes wrong / nose bleed / coping after a fall / </a:t>
            </a:r>
            <a:endParaRPr lang="en-GB" dirty="0"/>
          </a:p>
        </p:txBody>
      </p:sp>
      <p:sp>
        <p:nvSpPr>
          <p:cNvPr id="4" name="Slide Number Placeholder 3"/>
          <p:cNvSpPr>
            <a:spLocks noGrp="1"/>
          </p:cNvSpPr>
          <p:nvPr>
            <p:ph type="sldNum" sz="quarter" idx="10"/>
          </p:nvPr>
        </p:nvSpPr>
        <p:spPr/>
        <p:txBody>
          <a:bodyPr/>
          <a:lstStyle/>
          <a:p>
            <a:fld id="{6EC93A4C-76F7-49BF-A5F5-64542EDDE1C2}" type="slidenum">
              <a:rPr lang="en-GB" smtClean="0"/>
              <a:t>4</a:t>
            </a:fld>
            <a:endParaRPr lang="en-GB" dirty="0"/>
          </a:p>
        </p:txBody>
      </p:sp>
    </p:spTree>
    <p:extLst>
      <p:ext uri="{BB962C8B-B14F-4D97-AF65-F5344CB8AC3E}">
        <p14:creationId xmlns:p14="http://schemas.microsoft.com/office/powerpoint/2010/main" val="636237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fld id="{86E8A761-4A6D-44D4-8955-9797B52FF21A}" type="slidenum">
              <a:rPr lang="en-GB" altLang="en-US" sz="1200" smtClean="0">
                <a:solidFill>
                  <a:prstClr val="black"/>
                </a:solidFill>
                <a:latin typeface="Times New Roman" pitchFamily="18" charset="0"/>
              </a:rPr>
              <a:pPr/>
              <a:t>18</a:t>
            </a:fld>
            <a:endParaRPr lang="en-GB" altLang="en-US" sz="1200">
              <a:solidFill>
                <a:prstClr val="black"/>
              </a:solidFill>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EC93A4C-76F7-49BF-A5F5-64542EDDE1C2}"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518011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fld id="{A396A32F-D0E3-467C-BE3B-2F6FDF202593}" type="slidenum">
              <a:rPr lang="en-GB" altLang="en-US" sz="1200" smtClean="0">
                <a:solidFill>
                  <a:prstClr val="black"/>
                </a:solidFill>
                <a:latin typeface="Times New Roman" pitchFamily="18" charset="0"/>
              </a:rPr>
              <a:pPr/>
              <a:t>20</a:t>
            </a:fld>
            <a:endParaRPr lang="en-GB" altLang="en-US" sz="1200">
              <a:solidFill>
                <a:prstClr val="black"/>
              </a:solidFill>
              <a:latin typeface="Times New Roman"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r>
              <a:rPr lang="en-GB" altLang="en-US" sz="1200" dirty="0"/>
              <a:t>People may be having difficulty coping with reflections and glare</a:t>
            </a:r>
          </a:p>
          <a:p>
            <a:pPr algn="ctr"/>
            <a:endParaRPr lang="en-US" altLang="en-US" sz="1200" dirty="0">
              <a:latin typeface="Verdana" pitchFamily="34" charset="0"/>
            </a:endParaRPr>
          </a:p>
          <a:p>
            <a:pPr eaLnBrk="1" hangingPunct="1"/>
            <a:endParaRPr lang="en-GB" altLang="en-US" dirty="0"/>
          </a:p>
          <a:p>
            <a:pPr eaLnBrk="1" hangingPunct="1"/>
            <a:r>
              <a:rPr lang="en-GB" altLang="en-US" dirty="0"/>
              <a:t>+ reflections seen as obstacles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fld id="{5AFB07E4-B22B-4F8B-82EE-5E3139304F91}" type="slidenum">
              <a:rPr lang="en-GB" altLang="en-US" sz="1200" smtClean="0">
                <a:solidFill>
                  <a:prstClr val="black"/>
                </a:solidFill>
                <a:latin typeface="Times New Roman" pitchFamily="18" charset="0"/>
              </a:rPr>
              <a:pPr/>
              <a:t>21</a:t>
            </a:fld>
            <a:endParaRPr lang="en-GB" altLang="en-US" sz="1200">
              <a:solidFill>
                <a:prstClr val="black"/>
              </a:solidFill>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fld id="{113CDC66-A827-464F-8C68-074AA90FB71B}" type="slidenum">
              <a:rPr lang="en-GB" altLang="en-US" sz="1200" smtClean="0">
                <a:solidFill>
                  <a:prstClr val="black"/>
                </a:solidFill>
                <a:latin typeface="Times New Roman" pitchFamily="18" charset="0"/>
              </a:rPr>
              <a:pPr/>
              <a:t>23</a:t>
            </a:fld>
            <a:endParaRPr lang="en-GB" altLang="en-US" sz="1200">
              <a:solidFill>
                <a:prstClr val="black"/>
              </a:solidFill>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fld id="{544DAA5E-1059-4B8C-B3CA-367C418E02A6}" type="slidenum">
              <a:rPr lang="en-GB" altLang="en-US" sz="1200" smtClean="0">
                <a:latin typeface="Times New Roman" pitchFamily="18" charset="0"/>
              </a:rPr>
              <a:pPr/>
              <a:t>25</a:t>
            </a:fld>
            <a:endParaRPr lang="en-GB" altLang="en-US" sz="1200">
              <a:latin typeface="Times New Roman" pitchFamily="18" charset="0"/>
            </a:endParaRPr>
          </a:p>
        </p:txBody>
      </p:sp>
      <p:sp>
        <p:nvSpPr>
          <p:cNvPr id="75779"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pPr eaLnBrk="1" hangingPunct="1">
              <a:defRPr/>
            </a:pPr>
            <a:r>
              <a:rPr lang="en-US" sz="1400" dirty="0">
                <a:effectLst>
                  <a:outerShdw blurRad="38100" dist="38100" dir="2700000" algn="tl">
                    <a:srgbClr val="C0C0C0"/>
                  </a:outerShdw>
                </a:effectLst>
                <a:latin typeface="Arial" charset="0"/>
              </a:rPr>
              <a:t>PAY CLOSE ATTENTION TO ANY CLUES ABOUT</a:t>
            </a:r>
            <a:r>
              <a:rPr lang="en-US" sz="1400" b="1" dirty="0">
                <a:effectLst>
                  <a:outerShdw blurRad="38100" dist="38100" dir="2700000" algn="tl">
                    <a:srgbClr val="C0C0C0"/>
                  </a:outerShdw>
                </a:effectLst>
                <a:latin typeface="Arial" charset="0"/>
              </a:rPr>
              <a:t> HOW THE PERSON IS EXPERIENCING THEIR SURROUNDINGS</a:t>
            </a:r>
          </a:p>
          <a:p>
            <a:pPr eaLnBrk="1" hangingPunct="1">
              <a:defRPr/>
            </a:pPr>
            <a:endParaRPr lang="en-US" sz="1400" b="1" dirty="0">
              <a:effectLst>
                <a:outerShdw blurRad="38100" dist="38100" dir="2700000" algn="tl">
                  <a:srgbClr val="C0C0C0"/>
                </a:outerShdw>
              </a:effectLst>
              <a:latin typeface="Arial" charset="0"/>
            </a:endParaRPr>
          </a:p>
          <a:p>
            <a:pPr eaLnBrk="1" hangingPunct="1">
              <a:defRPr/>
            </a:pPr>
            <a:endParaRPr lang="en-US" sz="1400" b="1" dirty="0">
              <a:effectLst>
                <a:outerShdw blurRad="38100" dist="38100" dir="2700000" algn="tl">
                  <a:srgbClr val="C0C0C0"/>
                </a:outerShdw>
              </a:effectLst>
              <a:latin typeface="Arial" charset="0"/>
            </a:endParaRPr>
          </a:p>
          <a:p>
            <a:pPr eaLnBrk="1" hangingPunct="1">
              <a:defRPr/>
            </a:pPr>
            <a:r>
              <a:rPr lang="en-US" sz="1400" b="1" dirty="0">
                <a:effectLst>
                  <a:outerShdw blurRad="38100" dist="38100" dir="2700000" algn="tl">
                    <a:srgbClr val="C0C0C0"/>
                  </a:outerShdw>
                </a:effectLst>
                <a:latin typeface="Arial" charset="0"/>
              </a:rPr>
              <a:t> </a:t>
            </a:r>
            <a:r>
              <a:rPr lang="en-US" sz="1400" dirty="0">
                <a:effectLst>
                  <a:outerShdw blurRad="38100" dist="38100" dir="2700000" algn="tl">
                    <a:srgbClr val="C0C0C0"/>
                  </a:outerShdw>
                </a:effectLst>
                <a:latin typeface="Arial" charset="0"/>
              </a:rPr>
              <a:t>TRY TO</a:t>
            </a:r>
            <a:r>
              <a:rPr lang="en-US" sz="1400" b="1" dirty="0">
                <a:effectLst>
                  <a:outerShdw blurRad="38100" dist="38100" dir="2700000" algn="tl">
                    <a:srgbClr val="C0C0C0"/>
                  </a:outerShdw>
                </a:effectLst>
                <a:latin typeface="Arial" charset="0"/>
              </a:rPr>
              <a:t> ADAPT THEIR ENVIROMENT </a:t>
            </a:r>
            <a:r>
              <a:rPr lang="en-US" sz="1400" dirty="0">
                <a:effectLst>
                  <a:outerShdw blurRad="38100" dist="38100" dir="2700000" algn="tl">
                    <a:srgbClr val="C0C0C0"/>
                  </a:outerShdw>
                </a:effectLst>
                <a:latin typeface="Arial" charset="0"/>
              </a:rPr>
              <a:t>TO HELP MINIMISE ANY PROBLEMS CREATED BY THESE ALTERED EXPERIENCES</a:t>
            </a:r>
          </a:p>
          <a:p>
            <a:pPr eaLnBrk="1" hangingPunct="1">
              <a:defRPr/>
            </a:pPr>
            <a:r>
              <a:rPr lang="en-US" sz="1400" dirty="0">
                <a:effectLst>
                  <a:outerShdw blurRad="38100" dist="38100" dir="2700000" algn="tl">
                    <a:srgbClr val="C0C0C0"/>
                  </a:outerShdw>
                </a:effectLst>
                <a:latin typeface="Arial" charset="0"/>
              </a:rPr>
              <a:t>EG. </a:t>
            </a:r>
          </a:p>
          <a:p>
            <a:pPr eaLnBrk="1" hangingPunct="1">
              <a:defRPr/>
            </a:pPr>
            <a:r>
              <a:rPr lang="en-US" sz="1400" dirty="0">
                <a:effectLst>
                  <a:outerShdw blurRad="38100" dist="38100" dir="2700000" algn="tl">
                    <a:srgbClr val="C0C0C0"/>
                  </a:outerShdw>
                </a:effectLst>
                <a:latin typeface="Arial" charset="0"/>
              </a:rPr>
              <a:t>DARK SHADOWS SEEN AS HOLES TO STEP OVER</a:t>
            </a:r>
          </a:p>
          <a:p>
            <a:pPr eaLnBrk="1" hangingPunct="1">
              <a:defRPr/>
            </a:pPr>
            <a:r>
              <a:rPr lang="en-US" sz="1400" dirty="0">
                <a:effectLst>
                  <a:outerShdw blurRad="38100" dist="38100" dir="2700000" algn="tl">
                    <a:srgbClr val="C0C0C0"/>
                  </a:outerShdw>
                </a:effectLst>
                <a:latin typeface="Arial" charset="0"/>
              </a:rPr>
              <a:t>LIGHT PATCHES OF SUNLIGHT OR HIGHLY POLISHED FLOORS SEEN AS WET</a:t>
            </a:r>
          </a:p>
          <a:p>
            <a:pPr eaLnBrk="1" hangingPunct="1">
              <a:defRPr/>
            </a:pPr>
            <a:r>
              <a:rPr lang="en-US" sz="1400" dirty="0">
                <a:effectLst>
                  <a:outerShdw blurRad="38100" dist="38100" dir="2700000" algn="tl">
                    <a:srgbClr val="C0C0C0"/>
                  </a:outerShdw>
                </a:effectLst>
                <a:latin typeface="Arial" charset="0"/>
              </a:rPr>
              <a:t>CHANGES IN FLOORING COLOUR OR TYPE CAUSING:</a:t>
            </a:r>
          </a:p>
          <a:p>
            <a:pPr eaLnBrk="1" hangingPunct="1">
              <a:defRPr/>
            </a:pPr>
            <a:endParaRPr lang="en-US" sz="1400" dirty="0">
              <a:effectLst>
                <a:outerShdw blurRad="38100" dist="38100" dir="2700000" algn="tl">
                  <a:srgbClr val="C0C0C0"/>
                </a:outerShdw>
              </a:effectLst>
              <a:latin typeface="Arial" charset="0"/>
            </a:endParaRPr>
          </a:p>
          <a:p>
            <a:pPr eaLnBrk="1" hangingPunct="1">
              <a:defRPr/>
            </a:pPr>
            <a:r>
              <a:rPr lang="en-US" sz="1400" dirty="0">
                <a:effectLst>
                  <a:outerShdw blurRad="38100" dist="38100" dir="2700000" algn="tl">
                    <a:srgbClr val="C0C0C0"/>
                  </a:outerShdw>
                </a:effectLst>
                <a:latin typeface="Arial" charset="0"/>
              </a:rPr>
              <a:t>INTERRUPTION IN FLOW OF WALKING </a:t>
            </a:r>
          </a:p>
          <a:p>
            <a:pPr eaLnBrk="1" hangingPunct="1">
              <a:defRPr/>
            </a:pPr>
            <a:r>
              <a:rPr lang="en-US" sz="1400" dirty="0">
                <a:effectLst>
                  <a:outerShdw blurRad="38100" dist="38100" dir="2700000" algn="tl">
                    <a:srgbClr val="C0C0C0"/>
                  </a:outerShdw>
                </a:effectLst>
                <a:latin typeface="Arial" charset="0"/>
              </a:rPr>
              <a:t>DISRUPTS BALANCE – RISK OF FALLS</a:t>
            </a:r>
            <a:endParaRPr lang="en-US" sz="1400"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C93A4C-76F7-49BF-A5F5-64542EDDE1C2}" type="slidenum">
              <a:rPr lang="en-GB" smtClean="0"/>
              <a:t>5</a:t>
            </a:fld>
            <a:endParaRPr lang="en-GB" dirty="0"/>
          </a:p>
        </p:txBody>
      </p:sp>
    </p:spTree>
    <p:extLst>
      <p:ext uri="{BB962C8B-B14F-4D97-AF65-F5344CB8AC3E}">
        <p14:creationId xmlns:p14="http://schemas.microsoft.com/office/powerpoint/2010/main" val="2709238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fld id="{2997FB6A-4648-46AE-B279-7F7FEC465EDE}" type="slidenum">
              <a:rPr lang="en-GB" altLang="en-US" sz="1200" smtClean="0">
                <a:latin typeface="Times New Roman" pitchFamily="18" charset="0"/>
              </a:rPr>
              <a:pPr/>
              <a:t>6</a:t>
            </a:fld>
            <a:endParaRPr lang="en-GB" altLang="en-US" sz="1200">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fld id="{9FF55610-7D97-448A-88C8-E71663FD7181}" type="slidenum">
              <a:rPr lang="en-GB" altLang="en-US" sz="1200" smtClean="0">
                <a:latin typeface="Times New Roman" pitchFamily="18" charset="0"/>
              </a:rPr>
              <a:pPr/>
              <a:t>7</a:t>
            </a:fld>
            <a:endParaRPr lang="en-GB" altLang="en-US" sz="1200">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EC93A4C-76F7-49BF-A5F5-64542EDDE1C2}" type="slidenum">
              <a:rPr lang="en-GB" smtClean="0"/>
              <a:t>9</a:t>
            </a:fld>
            <a:endParaRPr lang="en-GB"/>
          </a:p>
        </p:txBody>
      </p:sp>
    </p:spTree>
    <p:extLst>
      <p:ext uri="{BB962C8B-B14F-4D97-AF65-F5344CB8AC3E}">
        <p14:creationId xmlns:p14="http://schemas.microsoft.com/office/powerpoint/2010/main" val="140921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EC93A4C-76F7-49BF-A5F5-64542EDDE1C2}" type="slidenum">
              <a:rPr lang="en-GB" smtClean="0"/>
              <a:t>13</a:t>
            </a:fld>
            <a:endParaRPr lang="en-GB"/>
          </a:p>
        </p:txBody>
      </p:sp>
    </p:spTree>
    <p:extLst>
      <p:ext uri="{BB962C8B-B14F-4D97-AF65-F5344CB8AC3E}">
        <p14:creationId xmlns:p14="http://schemas.microsoft.com/office/powerpoint/2010/main" val="2226369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fld id="{E3BB1019-952C-4A69-A567-718F091E7226}" type="slidenum">
              <a:rPr lang="en-GB" sz="1200" smtClean="0">
                <a:solidFill>
                  <a:prstClr val="black"/>
                </a:solidFill>
                <a:latin typeface="Times New Roman" pitchFamily="18" charset="0"/>
              </a:rPr>
              <a:pPr/>
              <a:t>14</a:t>
            </a:fld>
            <a:endParaRPr lang="en-GB" sz="1200">
              <a:solidFill>
                <a:prstClr val="black"/>
              </a:solidFill>
              <a:latin typeface="Times New Roman"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EC93A4C-76F7-49BF-A5F5-64542EDDE1C2}"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4082313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fld id="{DA863A0F-E93F-45D1-8335-34F806C9D8D6}" type="slidenum">
              <a:rPr lang="en-GB" altLang="en-US" sz="1200" smtClean="0">
                <a:solidFill>
                  <a:prstClr val="black"/>
                </a:solidFill>
                <a:latin typeface="Times New Roman" pitchFamily="18" charset="0"/>
              </a:rPr>
              <a:pPr/>
              <a:t>16</a:t>
            </a:fld>
            <a:endParaRPr lang="en-GB" altLang="en-US" sz="1200">
              <a:solidFill>
                <a:prstClr val="black"/>
              </a:solidFill>
              <a:latin typeface="Times New Roman" pitchFamily="18"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8" y="0"/>
            <a:ext cx="12185981" cy="6858000"/>
          </a:xfrm>
          <a:prstGeom prst="rect">
            <a:avLst/>
          </a:prstGeom>
        </p:spPr>
      </p:pic>
    </p:spTree>
    <p:extLst>
      <p:ext uri="{BB962C8B-B14F-4D97-AF65-F5344CB8AC3E}">
        <p14:creationId xmlns:p14="http://schemas.microsoft.com/office/powerpoint/2010/main" val="1530057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8BB2C-D2D9-4611-BDED-9A4B4D9A83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F476011-6F72-4253-A43E-8CE4291952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72192A-04A0-441F-9CA6-7059C172A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38391-E296-426B-9636-95FAE3F85F90}"/>
              </a:ext>
            </a:extLst>
          </p:cNvPr>
          <p:cNvSpPr>
            <a:spLocks noGrp="1"/>
          </p:cNvSpPr>
          <p:nvPr>
            <p:ph type="dt" sz="half" idx="10"/>
          </p:nvPr>
        </p:nvSpPr>
        <p:spPr/>
        <p:txBody>
          <a:bodyPr/>
          <a:lstStyle/>
          <a:p>
            <a:fld id="{B19B3929-D35B-411A-894D-D75814BF1627}" type="datetimeFigureOut">
              <a:rPr lang="en-GB" smtClean="0"/>
              <a:t>02/07/2021</a:t>
            </a:fld>
            <a:endParaRPr lang="en-GB"/>
          </a:p>
        </p:txBody>
      </p:sp>
      <p:sp>
        <p:nvSpPr>
          <p:cNvPr id="6" name="Footer Placeholder 5">
            <a:extLst>
              <a:ext uri="{FF2B5EF4-FFF2-40B4-BE49-F238E27FC236}">
                <a16:creationId xmlns:a16="http://schemas.microsoft.com/office/drawing/2014/main" id="{3FB56696-205A-40C3-AD89-3F558A74DF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BE09C8-8B27-4746-8058-62E84D1807D4}"/>
              </a:ext>
            </a:extLst>
          </p:cNvPr>
          <p:cNvSpPr>
            <a:spLocks noGrp="1"/>
          </p:cNvSpPr>
          <p:nvPr>
            <p:ph type="sldNum" sz="quarter" idx="12"/>
          </p:nvPr>
        </p:nvSpPr>
        <p:spPr/>
        <p:txBody>
          <a:bodyPr/>
          <a:lstStyle/>
          <a:p>
            <a:fld id="{AFD358B6-126D-46DD-B216-417D337CDEA2}" type="slidenum">
              <a:rPr lang="en-GB" smtClean="0"/>
              <a:t>‹#›</a:t>
            </a:fld>
            <a:endParaRPr lang="en-GB"/>
          </a:p>
        </p:txBody>
      </p:sp>
    </p:spTree>
    <p:extLst>
      <p:ext uri="{BB962C8B-B14F-4D97-AF65-F5344CB8AC3E}">
        <p14:creationId xmlns:p14="http://schemas.microsoft.com/office/powerpoint/2010/main" val="1347416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01479-551A-44DA-8D5F-C1791982C57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1AEB0D-5C2E-4CCB-8832-91710922B3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D22EEB-0EC8-45EE-AC18-B3D1A9A8028F}"/>
              </a:ext>
            </a:extLst>
          </p:cNvPr>
          <p:cNvSpPr>
            <a:spLocks noGrp="1"/>
          </p:cNvSpPr>
          <p:nvPr>
            <p:ph type="dt" sz="half" idx="10"/>
          </p:nvPr>
        </p:nvSpPr>
        <p:spPr/>
        <p:txBody>
          <a:bodyPr/>
          <a:lstStyle/>
          <a:p>
            <a:fld id="{B19B3929-D35B-411A-894D-D75814BF1627}" type="datetimeFigureOut">
              <a:rPr lang="en-GB" smtClean="0"/>
              <a:t>02/07/2021</a:t>
            </a:fld>
            <a:endParaRPr lang="en-GB"/>
          </a:p>
        </p:txBody>
      </p:sp>
      <p:sp>
        <p:nvSpPr>
          <p:cNvPr id="5" name="Footer Placeholder 4">
            <a:extLst>
              <a:ext uri="{FF2B5EF4-FFF2-40B4-BE49-F238E27FC236}">
                <a16:creationId xmlns:a16="http://schemas.microsoft.com/office/drawing/2014/main" id="{2D281A30-7872-4B55-B549-CA2719316E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F37F29-2620-457D-BBB7-6F070B835FE4}"/>
              </a:ext>
            </a:extLst>
          </p:cNvPr>
          <p:cNvSpPr>
            <a:spLocks noGrp="1"/>
          </p:cNvSpPr>
          <p:nvPr>
            <p:ph type="sldNum" sz="quarter" idx="12"/>
          </p:nvPr>
        </p:nvSpPr>
        <p:spPr/>
        <p:txBody>
          <a:bodyPr/>
          <a:lstStyle/>
          <a:p>
            <a:fld id="{AFD358B6-126D-46DD-B216-417D337CDEA2}" type="slidenum">
              <a:rPr lang="en-GB" smtClean="0"/>
              <a:t>‹#›</a:t>
            </a:fld>
            <a:endParaRPr lang="en-GB"/>
          </a:p>
        </p:txBody>
      </p:sp>
    </p:spTree>
    <p:extLst>
      <p:ext uri="{BB962C8B-B14F-4D97-AF65-F5344CB8AC3E}">
        <p14:creationId xmlns:p14="http://schemas.microsoft.com/office/powerpoint/2010/main" val="270561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3A76EC-BF77-4C3D-A3F7-FADB3B3342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074A1A-ED7E-4D9D-AFFC-B654C22468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566FC1-BF17-4176-8205-6AFD95D4FA7E}"/>
              </a:ext>
            </a:extLst>
          </p:cNvPr>
          <p:cNvSpPr>
            <a:spLocks noGrp="1"/>
          </p:cNvSpPr>
          <p:nvPr>
            <p:ph type="dt" sz="half" idx="10"/>
          </p:nvPr>
        </p:nvSpPr>
        <p:spPr/>
        <p:txBody>
          <a:bodyPr/>
          <a:lstStyle/>
          <a:p>
            <a:fld id="{B19B3929-D35B-411A-894D-D75814BF1627}" type="datetimeFigureOut">
              <a:rPr lang="en-GB" smtClean="0"/>
              <a:t>02/07/2021</a:t>
            </a:fld>
            <a:endParaRPr lang="en-GB"/>
          </a:p>
        </p:txBody>
      </p:sp>
      <p:sp>
        <p:nvSpPr>
          <p:cNvPr id="5" name="Footer Placeholder 4">
            <a:extLst>
              <a:ext uri="{FF2B5EF4-FFF2-40B4-BE49-F238E27FC236}">
                <a16:creationId xmlns:a16="http://schemas.microsoft.com/office/drawing/2014/main" id="{4BB92738-3779-49B0-BEBF-63BAFDB603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B6A51A-22B1-4BC0-BD77-6ABC8ED93457}"/>
              </a:ext>
            </a:extLst>
          </p:cNvPr>
          <p:cNvSpPr>
            <a:spLocks noGrp="1"/>
          </p:cNvSpPr>
          <p:nvPr>
            <p:ph type="sldNum" sz="quarter" idx="12"/>
          </p:nvPr>
        </p:nvSpPr>
        <p:spPr/>
        <p:txBody>
          <a:bodyPr/>
          <a:lstStyle/>
          <a:p>
            <a:fld id="{AFD358B6-126D-46DD-B216-417D337CDEA2}" type="slidenum">
              <a:rPr lang="en-GB" smtClean="0"/>
              <a:t>‹#›</a:t>
            </a:fld>
            <a:endParaRPr lang="en-GB"/>
          </a:p>
        </p:txBody>
      </p:sp>
    </p:spTree>
    <p:extLst>
      <p:ext uri="{BB962C8B-B14F-4D97-AF65-F5344CB8AC3E}">
        <p14:creationId xmlns:p14="http://schemas.microsoft.com/office/powerpoint/2010/main" val="3546025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7999"/>
          </a:xfrm>
          <a:prstGeom prst="rect">
            <a:avLst/>
          </a:prstGeom>
        </p:spPr>
      </p:pic>
    </p:spTree>
    <p:extLst>
      <p:ext uri="{BB962C8B-B14F-4D97-AF65-F5344CB8AC3E}">
        <p14:creationId xmlns:p14="http://schemas.microsoft.com/office/powerpoint/2010/main" val="1011100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CC657C8E-E6BD-4F95-8CA3-82DEB9F0A0C8}" type="datetime1">
              <a:rPr lang="en-US">
                <a:solidFill>
                  <a:prstClr val="black">
                    <a:tint val="75000"/>
                  </a:prstClr>
                </a:solidFill>
              </a:rPr>
              <a:pPr>
                <a:defRPr/>
              </a:pPr>
              <a:t>7/2/2021</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DB274D-0315-471C-AD97-073044F411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26295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140AC-872A-4EBE-A164-9AE319A427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4DCA43C-5E1C-4FA1-943D-82C7500627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1639ABF-468D-4A37-8D42-A7930A2F549E}"/>
              </a:ext>
            </a:extLst>
          </p:cNvPr>
          <p:cNvSpPr>
            <a:spLocks noGrp="1"/>
          </p:cNvSpPr>
          <p:nvPr>
            <p:ph type="dt" sz="half" idx="10"/>
          </p:nvPr>
        </p:nvSpPr>
        <p:spPr/>
        <p:txBody>
          <a:bodyPr/>
          <a:lstStyle/>
          <a:p>
            <a:fld id="{B19B3929-D35B-411A-894D-D75814BF1627}" type="datetimeFigureOut">
              <a:rPr lang="en-GB" smtClean="0"/>
              <a:t>02/07/2021</a:t>
            </a:fld>
            <a:endParaRPr lang="en-GB"/>
          </a:p>
        </p:txBody>
      </p:sp>
      <p:sp>
        <p:nvSpPr>
          <p:cNvPr id="5" name="Footer Placeholder 4">
            <a:extLst>
              <a:ext uri="{FF2B5EF4-FFF2-40B4-BE49-F238E27FC236}">
                <a16:creationId xmlns:a16="http://schemas.microsoft.com/office/drawing/2014/main" id="{9EDFE779-94E7-4AA5-80CC-39ABB47ADD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034FF6-8D7B-409D-BECD-5B81DF173204}"/>
              </a:ext>
            </a:extLst>
          </p:cNvPr>
          <p:cNvSpPr>
            <a:spLocks noGrp="1"/>
          </p:cNvSpPr>
          <p:nvPr>
            <p:ph type="sldNum" sz="quarter" idx="12"/>
          </p:nvPr>
        </p:nvSpPr>
        <p:spPr/>
        <p:txBody>
          <a:bodyPr/>
          <a:lstStyle/>
          <a:p>
            <a:fld id="{AFD358B6-126D-46DD-B216-417D337CDEA2}" type="slidenum">
              <a:rPr lang="en-GB" smtClean="0"/>
              <a:t>‹#›</a:t>
            </a:fld>
            <a:endParaRPr lang="en-GB"/>
          </a:p>
        </p:txBody>
      </p:sp>
    </p:spTree>
    <p:extLst>
      <p:ext uri="{BB962C8B-B14F-4D97-AF65-F5344CB8AC3E}">
        <p14:creationId xmlns:p14="http://schemas.microsoft.com/office/powerpoint/2010/main" val="3797743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9F877-E543-4C67-B3EB-2595578BE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644901-4767-4A63-9CB4-66AC2040FA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C7B3F7-2FD0-4915-A2CF-5847FF140FB0}"/>
              </a:ext>
            </a:extLst>
          </p:cNvPr>
          <p:cNvSpPr>
            <a:spLocks noGrp="1"/>
          </p:cNvSpPr>
          <p:nvPr>
            <p:ph type="dt" sz="half" idx="10"/>
          </p:nvPr>
        </p:nvSpPr>
        <p:spPr/>
        <p:txBody>
          <a:bodyPr/>
          <a:lstStyle/>
          <a:p>
            <a:fld id="{B19B3929-D35B-411A-894D-D75814BF1627}" type="datetimeFigureOut">
              <a:rPr lang="en-GB" smtClean="0"/>
              <a:t>02/07/2021</a:t>
            </a:fld>
            <a:endParaRPr lang="en-GB"/>
          </a:p>
        </p:txBody>
      </p:sp>
      <p:sp>
        <p:nvSpPr>
          <p:cNvPr id="5" name="Footer Placeholder 4">
            <a:extLst>
              <a:ext uri="{FF2B5EF4-FFF2-40B4-BE49-F238E27FC236}">
                <a16:creationId xmlns:a16="http://schemas.microsoft.com/office/drawing/2014/main" id="{F25D34AA-D54A-494F-873D-98EB0711DC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1BD5A8-B161-4115-8D4C-0736EB8616A8}"/>
              </a:ext>
            </a:extLst>
          </p:cNvPr>
          <p:cNvSpPr>
            <a:spLocks noGrp="1"/>
          </p:cNvSpPr>
          <p:nvPr>
            <p:ph type="sldNum" sz="quarter" idx="12"/>
          </p:nvPr>
        </p:nvSpPr>
        <p:spPr/>
        <p:txBody>
          <a:bodyPr/>
          <a:lstStyle/>
          <a:p>
            <a:fld id="{AFD358B6-126D-46DD-B216-417D337CDEA2}" type="slidenum">
              <a:rPr lang="en-GB" smtClean="0"/>
              <a:t>‹#›</a:t>
            </a:fld>
            <a:endParaRPr lang="en-GB"/>
          </a:p>
        </p:txBody>
      </p:sp>
    </p:spTree>
    <p:extLst>
      <p:ext uri="{BB962C8B-B14F-4D97-AF65-F5344CB8AC3E}">
        <p14:creationId xmlns:p14="http://schemas.microsoft.com/office/powerpoint/2010/main" val="2581264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2F860-83F9-420B-AC9D-94B4EC1ED1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3198CD-D0B4-499A-9DBF-348E8F9CAD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1A719A-86F4-4FB6-8C9C-8FF8A4C3A30D}"/>
              </a:ext>
            </a:extLst>
          </p:cNvPr>
          <p:cNvSpPr>
            <a:spLocks noGrp="1"/>
          </p:cNvSpPr>
          <p:nvPr>
            <p:ph type="dt" sz="half" idx="10"/>
          </p:nvPr>
        </p:nvSpPr>
        <p:spPr/>
        <p:txBody>
          <a:bodyPr/>
          <a:lstStyle/>
          <a:p>
            <a:fld id="{B19B3929-D35B-411A-894D-D75814BF1627}" type="datetimeFigureOut">
              <a:rPr lang="en-GB" smtClean="0"/>
              <a:t>02/07/2021</a:t>
            </a:fld>
            <a:endParaRPr lang="en-GB"/>
          </a:p>
        </p:txBody>
      </p:sp>
      <p:sp>
        <p:nvSpPr>
          <p:cNvPr id="5" name="Footer Placeholder 4">
            <a:extLst>
              <a:ext uri="{FF2B5EF4-FFF2-40B4-BE49-F238E27FC236}">
                <a16:creationId xmlns:a16="http://schemas.microsoft.com/office/drawing/2014/main" id="{1FFD7393-35BF-49E2-9907-966BDFC288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3E4F60-6141-45D0-A8BD-557DAC163529}"/>
              </a:ext>
            </a:extLst>
          </p:cNvPr>
          <p:cNvSpPr>
            <a:spLocks noGrp="1"/>
          </p:cNvSpPr>
          <p:nvPr>
            <p:ph type="sldNum" sz="quarter" idx="12"/>
          </p:nvPr>
        </p:nvSpPr>
        <p:spPr/>
        <p:txBody>
          <a:bodyPr/>
          <a:lstStyle/>
          <a:p>
            <a:fld id="{AFD358B6-126D-46DD-B216-417D337CDEA2}" type="slidenum">
              <a:rPr lang="en-GB" smtClean="0"/>
              <a:t>‹#›</a:t>
            </a:fld>
            <a:endParaRPr lang="en-GB"/>
          </a:p>
        </p:txBody>
      </p:sp>
    </p:spTree>
    <p:extLst>
      <p:ext uri="{BB962C8B-B14F-4D97-AF65-F5344CB8AC3E}">
        <p14:creationId xmlns:p14="http://schemas.microsoft.com/office/powerpoint/2010/main" val="288078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F282-7CE7-4B00-85AA-72F51E948E3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DC9C15-57B9-449E-B046-03C197F5BC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A9697D-E16C-4A13-ADE8-60F77115EA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9E6CF22-7D10-412E-8846-90C3D6D75E9D}"/>
              </a:ext>
            </a:extLst>
          </p:cNvPr>
          <p:cNvSpPr>
            <a:spLocks noGrp="1"/>
          </p:cNvSpPr>
          <p:nvPr>
            <p:ph type="dt" sz="half" idx="10"/>
          </p:nvPr>
        </p:nvSpPr>
        <p:spPr/>
        <p:txBody>
          <a:bodyPr/>
          <a:lstStyle/>
          <a:p>
            <a:fld id="{B19B3929-D35B-411A-894D-D75814BF1627}" type="datetimeFigureOut">
              <a:rPr lang="en-GB" smtClean="0"/>
              <a:t>02/07/2021</a:t>
            </a:fld>
            <a:endParaRPr lang="en-GB"/>
          </a:p>
        </p:txBody>
      </p:sp>
      <p:sp>
        <p:nvSpPr>
          <p:cNvPr id="6" name="Footer Placeholder 5">
            <a:extLst>
              <a:ext uri="{FF2B5EF4-FFF2-40B4-BE49-F238E27FC236}">
                <a16:creationId xmlns:a16="http://schemas.microsoft.com/office/drawing/2014/main" id="{A450F02B-ED02-4DA5-B19E-A1328F3A60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40D6BD-073E-4109-933B-FC44DDE728F4}"/>
              </a:ext>
            </a:extLst>
          </p:cNvPr>
          <p:cNvSpPr>
            <a:spLocks noGrp="1"/>
          </p:cNvSpPr>
          <p:nvPr>
            <p:ph type="sldNum" sz="quarter" idx="12"/>
          </p:nvPr>
        </p:nvSpPr>
        <p:spPr/>
        <p:txBody>
          <a:bodyPr/>
          <a:lstStyle/>
          <a:p>
            <a:fld id="{AFD358B6-126D-46DD-B216-417D337CDEA2}" type="slidenum">
              <a:rPr lang="en-GB" smtClean="0"/>
              <a:t>‹#›</a:t>
            </a:fld>
            <a:endParaRPr lang="en-GB"/>
          </a:p>
        </p:txBody>
      </p:sp>
    </p:spTree>
    <p:extLst>
      <p:ext uri="{BB962C8B-B14F-4D97-AF65-F5344CB8AC3E}">
        <p14:creationId xmlns:p14="http://schemas.microsoft.com/office/powerpoint/2010/main" val="3681416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3B28F-2D63-4B3B-A614-2821A45415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4941C0-CB8E-4891-BE5B-F2A22470A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F74FD6-0640-4154-9C51-C9093B56BB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F891508-38F6-4B93-9178-26A4FB5FF8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F08DB3-3D2A-4F61-9642-2397E11333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2266E7-03DB-45A3-9BB9-431B4F1DFEB6}"/>
              </a:ext>
            </a:extLst>
          </p:cNvPr>
          <p:cNvSpPr>
            <a:spLocks noGrp="1"/>
          </p:cNvSpPr>
          <p:nvPr>
            <p:ph type="dt" sz="half" idx="10"/>
          </p:nvPr>
        </p:nvSpPr>
        <p:spPr/>
        <p:txBody>
          <a:bodyPr/>
          <a:lstStyle/>
          <a:p>
            <a:fld id="{B19B3929-D35B-411A-894D-D75814BF1627}" type="datetimeFigureOut">
              <a:rPr lang="en-GB" smtClean="0"/>
              <a:t>02/07/2021</a:t>
            </a:fld>
            <a:endParaRPr lang="en-GB"/>
          </a:p>
        </p:txBody>
      </p:sp>
      <p:sp>
        <p:nvSpPr>
          <p:cNvPr id="8" name="Footer Placeholder 7">
            <a:extLst>
              <a:ext uri="{FF2B5EF4-FFF2-40B4-BE49-F238E27FC236}">
                <a16:creationId xmlns:a16="http://schemas.microsoft.com/office/drawing/2014/main" id="{071FFD80-0E86-4E64-8532-3A5BBBD5A8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43FADE-293C-47A3-A13E-B181BA25146B}"/>
              </a:ext>
            </a:extLst>
          </p:cNvPr>
          <p:cNvSpPr>
            <a:spLocks noGrp="1"/>
          </p:cNvSpPr>
          <p:nvPr>
            <p:ph type="sldNum" sz="quarter" idx="12"/>
          </p:nvPr>
        </p:nvSpPr>
        <p:spPr/>
        <p:txBody>
          <a:bodyPr/>
          <a:lstStyle/>
          <a:p>
            <a:fld id="{AFD358B6-126D-46DD-B216-417D337CDEA2}" type="slidenum">
              <a:rPr lang="en-GB" smtClean="0"/>
              <a:t>‹#›</a:t>
            </a:fld>
            <a:endParaRPr lang="en-GB"/>
          </a:p>
        </p:txBody>
      </p:sp>
    </p:spTree>
    <p:extLst>
      <p:ext uri="{BB962C8B-B14F-4D97-AF65-F5344CB8AC3E}">
        <p14:creationId xmlns:p14="http://schemas.microsoft.com/office/powerpoint/2010/main" val="78723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91DB-7F08-49EF-8653-C30056E671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C592F8A-DCC4-4DFD-ABA6-098B1FD04681}"/>
              </a:ext>
            </a:extLst>
          </p:cNvPr>
          <p:cNvSpPr>
            <a:spLocks noGrp="1"/>
          </p:cNvSpPr>
          <p:nvPr>
            <p:ph type="dt" sz="half" idx="10"/>
          </p:nvPr>
        </p:nvSpPr>
        <p:spPr/>
        <p:txBody>
          <a:bodyPr/>
          <a:lstStyle/>
          <a:p>
            <a:fld id="{B19B3929-D35B-411A-894D-D75814BF1627}" type="datetimeFigureOut">
              <a:rPr lang="en-GB" smtClean="0"/>
              <a:t>02/07/2021</a:t>
            </a:fld>
            <a:endParaRPr lang="en-GB"/>
          </a:p>
        </p:txBody>
      </p:sp>
      <p:sp>
        <p:nvSpPr>
          <p:cNvPr id="4" name="Footer Placeholder 3">
            <a:extLst>
              <a:ext uri="{FF2B5EF4-FFF2-40B4-BE49-F238E27FC236}">
                <a16:creationId xmlns:a16="http://schemas.microsoft.com/office/drawing/2014/main" id="{78C97566-1BE6-48D8-9011-32576DDCF2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B0FA33-1F34-4061-A92A-03F8DDBC15F0}"/>
              </a:ext>
            </a:extLst>
          </p:cNvPr>
          <p:cNvSpPr>
            <a:spLocks noGrp="1"/>
          </p:cNvSpPr>
          <p:nvPr>
            <p:ph type="sldNum" sz="quarter" idx="12"/>
          </p:nvPr>
        </p:nvSpPr>
        <p:spPr/>
        <p:txBody>
          <a:bodyPr/>
          <a:lstStyle/>
          <a:p>
            <a:fld id="{AFD358B6-126D-46DD-B216-417D337CDEA2}" type="slidenum">
              <a:rPr lang="en-GB" smtClean="0"/>
              <a:t>‹#›</a:t>
            </a:fld>
            <a:endParaRPr lang="en-GB"/>
          </a:p>
        </p:txBody>
      </p:sp>
    </p:spTree>
    <p:extLst>
      <p:ext uri="{BB962C8B-B14F-4D97-AF65-F5344CB8AC3E}">
        <p14:creationId xmlns:p14="http://schemas.microsoft.com/office/powerpoint/2010/main" val="3445465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48DF87-1D1E-4CC1-9C7F-6F5AC772A31B}"/>
              </a:ext>
            </a:extLst>
          </p:cNvPr>
          <p:cNvSpPr>
            <a:spLocks noGrp="1"/>
          </p:cNvSpPr>
          <p:nvPr>
            <p:ph type="dt" sz="half" idx="10"/>
          </p:nvPr>
        </p:nvSpPr>
        <p:spPr/>
        <p:txBody>
          <a:bodyPr/>
          <a:lstStyle/>
          <a:p>
            <a:fld id="{B19B3929-D35B-411A-894D-D75814BF1627}" type="datetimeFigureOut">
              <a:rPr lang="en-GB" smtClean="0"/>
              <a:t>02/07/2021</a:t>
            </a:fld>
            <a:endParaRPr lang="en-GB"/>
          </a:p>
        </p:txBody>
      </p:sp>
      <p:sp>
        <p:nvSpPr>
          <p:cNvPr id="3" name="Footer Placeholder 2">
            <a:extLst>
              <a:ext uri="{FF2B5EF4-FFF2-40B4-BE49-F238E27FC236}">
                <a16:creationId xmlns:a16="http://schemas.microsoft.com/office/drawing/2014/main" id="{36F14A28-1D6D-4E26-B4C4-076DA4925DE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9BA37B-F672-4B1F-B6FA-8EEF6BBA1192}"/>
              </a:ext>
            </a:extLst>
          </p:cNvPr>
          <p:cNvSpPr>
            <a:spLocks noGrp="1"/>
          </p:cNvSpPr>
          <p:nvPr>
            <p:ph type="sldNum" sz="quarter" idx="12"/>
          </p:nvPr>
        </p:nvSpPr>
        <p:spPr/>
        <p:txBody>
          <a:bodyPr/>
          <a:lstStyle/>
          <a:p>
            <a:fld id="{AFD358B6-126D-46DD-B216-417D337CDEA2}" type="slidenum">
              <a:rPr lang="en-GB" smtClean="0"/>
              <a:t>‹#›</a:t>
            </a:fld>
            <a:endParaRPr lang="en-GB"/>
          </a:p>
        </p:txBody>
      </p:sp>
    </p:spTree>
    <p:extLst>
      <p:ext uri="{BB962C8B-B14F-4D97-AF65-F5344CB8AC3E}">
        <p14:creationId xmlns:p14="http://schemas.microsoft.com/office/powerpoint/2010/main" val="3132867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02FA-02B3-4474-AD88-99CBBCCC3F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31BC376-7514-4933-8CFF-16F93294FB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5AA5BB8-2548-4D10-8712-930B9C963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E15689-74B9-4D6A-9B5F-77AC553CC53C}"/>
              </a:ext>
            </a:extLst>
          </p:cNvPr>
          <p:cNvSpPr>
            <a:spLocks noGrp="1"/>
          </p:cNvSpPr>
          <p:nvPr>
            <p:ph type="dt" sz="half" idx="10"/>
          </p:nvPr>
        </p:nvSpPr>
        <p:spPr/>
        <p:txBody>
          <a:bodyPr/>
          <a:lstStyle/>
          <a:p>
            <a:fld id="{B19B3929-D35B-411A-894D-D75814BF1627}" type="datetimeFigureOut">
              <a:rPr lang="en-GB" smtClean="0"/>
              <a:t>02/07/2021</a:t>
            </a:fld>
            <a:endParaRPr lang="en-GB"/>
          </a:p>
        </p:txBody>
      </p:sp>
      <p:sp>
        <p:nvSpPr>
          <p:cNvPr id="6" name="Footer Placeholder 5">
            <a:extLst>
              <a:ext uri="{FF2B5EF4-FFF2-40B4-BE49-F238E27FC236}">
                <a16:creationId xmlns:a16="http://schemas.microsoft.com/office/drawing/2014/main" id="{BF803AAC-149F-4869-BAAB-CAD8D26C32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06BCFB-2330-49AD-889B-3FC234F35424}"/>
              </a:ext>
            </a:extLst>
          </p:cNvPr>
          <p:cNvSpPr>
            <a:spLocks noGrp="1"/>
          </p:cNvSpPr>
          <p:nvPr>
            <p:ph type="sldNum" sz="quarter" idx="12"/>
          </p:nvPr>
        </p:nvSpPr>
        <p:spPr/>
        <p:txBody>
          <a:bodyPr/>
          <a:lstStyle/>
          <a:p>
            <a:fld id="{AFD358B6-126D-46DD-B216-417D337CDEA2}" type="slidenum">
              <a:rPr lang="en-GB" smtClean="0"/>
              <a:t>‹#›</a:t>
            </a:fld>
            <a:endParaRPr lang="en-GB"/>
          </a:p>
        </p:txBody>
      </p:sp>
    </p:spTree>
    <p:extLst>
      <p:ext uri="{BB962C8B-B14F-4D97-AF65-F5344CB8AC3E}">
        <p14:creationId xmlns:p14="http://schemas.microsoft.com/office/powerpoint/2010/main" val="424037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8709E-C356-4DB9-9551-A294E4CE62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4C203F-3839-4E5B-B395-3A3E0F3592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33C650-EA3A-4DAB-BBD8-FAF97F3CEE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9B3929-D35B-411A-894D-D75814BF1627}" type="datetimeFigureOut">
              <a:rPr lang="en-GB" smtClean="0"/>
              <a:t>02/07/2021</a:t>
            </a:fld>
            <a:endParaRPr lang="en-GB"/>
          </a:p>
        </p:txBody>
      </p:sp>
      <p:sp>
        <p:nvSpPr>
          <p:cNvPr id="5" name="Footer Placeholder 4">
            <a:extLst>
              <a:ext uri="{FF2B5EF4-FFF2-40B4-BE49-F238E27FC236}">
                <a16:creationId xmlns:a16="http://schemas.microsoft.com/office/drawing/2014/main" id="{55A721E6-EA6D-46CE-9FBB-F8FE31FE01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E3050BB-07C1-4F84-8B8F-947BFE1326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358B6-126D-46DD-B216-417D337CDEA2}" type="slidenum">
              <a:rPr lang="en-GB" smtClean="0"/>
              <a:t>‹#›</a:t>
            </a:fld>
            <a:endParaRPr lang="en-GB"/>
          </a:p>
        </p:txBody>
      </p:sp>
    </p:spTree>
    <p:extLst>
      <p:ext uri="{BB962C8B-B14F-4D97-AF65-F5344CB8AC3E}">
        <p14:creationId xmlns:p14="http://schemas.microsoft.com/office/powerpoint/2010/main" val="563588955"/>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hyperlink" Target="http://www.outsideclinic.co.uk/" TargetMode="External"/><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239350" y="1892830"/>
            <a:ext cx="11330516" cy="209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a:spcBef>
                <a:spcPct val="0"/>
              </a:spcBef>
              <a:buFontTx/>
              <a:buNone/>
            </a:pPr>
            <a:r>
              <a:rPr lang="en-GB" altLang="en-US" sz="5333" b="1" dirty="0">
                <a:solidFill>
                  <a:srgbClr val="78BE20"/>
                </a:solidFill>
              </a:rPr>
              <a:t>Understanding Dementia Course</a:t>
            </a:r>
          </a:p>
          <a:p>
            <a:pPr algn="ctr">
              <a:lnSpc>
                <a:spcPts val="9200"/>
              </a:lnSpc>
              <a:spcBef>
                <a:spcPct val="0"/>
              </a:spcBef>
              <a:buNone/>
            </a:pPr>
            <a:r>
              <a:rPr lang="en-GB" altLang="en-US" sz="8000" b="1" dirty="0">
                <a:solidFill>
                  <a:schemeClr val="bg1"/>
                </a:solidFill>
              </a:rPr>
              <a:t>   </a:t>
            </a:r>
            <a:r>
              <a:rPr lang="en-GB" altLang="en-US" sz="4800" b="1" dirty="0">
                <a:solidFill>
                  <a:schemeClr val="bg1"/>
                </a:solidFill>
              </a:rPr>
              <a:t>Supporting physical wellbeing</a:t>
            </a:r>
          </a:p>
        </p:txBody>
      </p:sp>
      <p:sp>
        <p:nvSpPr>
          <p:cNvPr id="2" name="TextBox 1">
            <a:extLst>
              <a:ext uri="{FF2B5EF4-FFF2-40B4-BE49-F238E27FC236}">
                <a16:creationId xmlns:a16="http://schemas.microsoft.com/office/drawing/2014/main" id="{B5B5C6F6-E7D7-46CD-8D0A-379538B4FA3C}"/>
              </a:ext>
            </a:extLst>
          </p:cNvPr>
          <p:cNvSpPr txBox="1"/>
          <p:nvPr/>
        </p:nvSpPr>
        <p:spPr>
          <a:xfrm>
            <a:off x="6502400" y="4921956"/>
            <a:ext cx="4849404" cy="1077218"/>
          </a:xfrm>
          <a:prstGeom prst="rect">
            <a:avLst/>
          </a:prstGeom>
          <a:noFill/>
        </p:spPr>
        <p:txBody>
          <a:bodyPr wrap="none" rtlCol="0">
            <a:spAutoFit/>
          </a:bodyPr>
          <a:lstStyle/>
          <a:p>
            <a:r>
              <a:rPr lang="en-GB" sz="3200" b="1" dirty="0">
                <a:solidFill>
                  <a:srgbClr val="92D050"/>
                </a:solidFill>
                <a:latin typeface="Arial" panose="020B0604020202020204" pitchFamily="34" charset="0"/>
                <a:cs typeface="Arial" panose="020B0604020202020204" pitchFamily="34" charset="0"/>
              </a:rPr>
              <a:t>Mobility and risk of falls</a:t>
            </a:r>
          </a:p>
          <a:p>
            <a:r>
              <a:rPr lang="en-GB" sz="3200" b="1" dirty="0">
                <a:solidFill>
                  <a:srgbClr val="92D050"/>
                </a:solidFill>
                <a:latin typeface="Arial" panose="020B0604020202020204" pitchFamily="34" charset="0"/>
                <a:cs typeface="Arial" panose="020B0604020202020204" pitchFamily="34" charset="0"/>
              </a:rPr>
              <a:t>Seeing and perceiving</a:t>
            </a:r>
          </a:p>
        </p:txBody>
      </p:sp>
    </p:spTree>
    <p:extLst>
      <p:ext uri="{BB962C8B-B14F-4D97-AF65-F5344CB8AC3E}">
        <p14:creationId xmlns:p14="http://schemas.microsoft.com/office/powerpoint/2010/main" val="3472571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05395" y="1716088"/>
            <a:ext cx="10450513" cy="3448095"/>
          </a:xfrm>
        </p:spPr>
        <p:txBody>
          <a:bodyPr>
            <a:normAutofit/>
          </a:bodyPr>
          <a:lstStyle/>
          <a:p>
            <a:pPr marL="0" indent="0">
              <a:buNone/>
            </a:pPr>
            <a:r>
              <a:rPr lang="en-GB" sz="1800" dirty="0">
                <a:solidFill>
                  <a:srgbClr val="005EB8"/>
                </a:solidFill>
                <a:latin typeface="Arial" panose="020B0604020202020204" pitchFamily="34" charset="0"/>
                <a:ea typeface="Verdana" panose="020B0604030504040204" pitchFamily="34" charset="0"/>
                <a:cs typeface="Arial" panose="020B0604020202020204" pitchFamily="34" charset="0"/>
              </a:rPr>
              <a:t>Sometimes although a person might have the physical strength to get themselves up, they may need prompting as to the steps involved:</a:t>
            </a:r>
          </a:p>
          <a:p>
            <a:pPr marL="0" indent="0">
              <a:buNone/>
            </a:pPr>
            <a:r>
              <a:rPr lang="en-GB" sz="1800" dirty="0">
                <a:solidFill>
                  <a:srgbClr val="005EB8"/>
                </a:solidFill>
                <a:latin typeface="Arial" panose="020B0604020202020204" pitchFamily="34" charset="0"/>
                <a:ea typeface="Verdana" panose="020B0604030504040204" pitchFamily="34" charset="0"/>
                <a:cs typeface="Arial" panose="020B0604020202020204" pitchFamily="34" charset="0"/>
              </a:rPr>
              <a:t>N.B. Think about the chair – is it the sturdy and right height for the person – does it have arms?</a:t>
            </a:r>
          </a:p>
          <a:p>
            <a:pPr>
              <a:buClr>
                <a:srgbClr val="78BE20"/>
              </a:buClr>
            </a:pPr>
            <a:r>
              <a:rPr lang="en-GB" sz="1800" dirty="0">
                <a:solidFill>
                  <a:srgbClr val="005EB8"/>
                </a:solidFill>
                <a:latin typeface="Arial" panose="020B0604020202020204" pitchFamily="34" charset="0"/>
                <a:ea typeface="Verdana" panose="020B0604030504040204" pitchFamily="34" charset="0"/>
                <a:cs typeface="Arial" panose="020B0604020202020204" pitchFamily="34" charset="0"/>
              </a:rPr>
              <a:t>Prompt correct placement of feet (hip width apart – one foot slightly in front of the other)</a:t>
            </a:r>
          </a:p>
          <a:p>
            <a:pPr>
              <a:buClr>
                <a:srgbClr val="78BE20"/>
              </a:buClr>
            </a:pPr>
            <a:r>
              <a:rPr lang="en-GB" sz="1800" dirty="0">
                <a:solidFill>
                  <a:srgbClr val="005EB8"/>
                </a:solidFill>
                <a:latin typeface="Arial" panose="020B0604020202020204" pitchFamily="34" charset="0"/>
                <a:ea typeface="Verdana" panose="020B0604030504040204" pitchFamily="34" charset="0"/>
                <a:cs typeface="Arial" panose="020B0604020202020204" pitchFamily="34" charset="0"/>
              </a:rPr>
              <a:t>If a mobility aid is needed position it so that it is available when the person is upright (but don’t let them try to pull up on it)</a:t>
            </a:r>
          </a:p>
          <a:p>
            <a:pPr>
              <a:buClr>
                <a:srgbClr val="78BE20"/>
              </a:buClr>
            </a:pPr>
            <a:r>
              <a:rPr lang="en-GB" sz="1800" dirty="0">
                <a:solidFill>
                  <a:srgbClr val="005EB8"/>
                </a:solidFill>
                <a:latin typeface="Arial" panose="020B0604020202020204" pitchFamily="34" charset="0"/>
                <a:ea typeface="Verdana" panose="020B0604030504040204" pitchFamily="34" charset="0"/>
                <a:cs typeface="Arial" panose="020B0604020202020204" pitchFamily="34" charset="0"/>
              </a:rPr>
              <a:t>Shuffle forward in the chair</a:t>
            </a:r>
          </a:p>
          <a:p>
            <a:pPr>
              <a:buClr>
                <a:srgbClr val="78BE20"/>
              </a:buClr>
            </a:pPr>
            <a:r>
              <a:rPr lang="en-GB" sz="1800" dirty="0">
                <a:solidFill>
                  <a:srgbClr val="005EB8"/>
                </a:solidFill>
                <a:latin typeface="Arial" panose="020B0604020202020204" pitchFamily="34" charset="0"/>
                <a:ea typeface="Verdana" panose="020B0604030504040204" pitchFamily="34" charset="0"/>
                <a:cs typeface="Arial" panose="020B0604020202020204" pitchFamily="34" charset="0"/>
              </a:rPr>
              <a:t>Place hands on the arms of the chair ready to push up</a:t>
            </a:r>
          </a:p>
          <a:p>
            <a:pPr>
              <a:buClr>
                <a:srgbClr val="78BE20"/>
              </a:buClr>
            </a:pPr>
            <a:r>
              <a:rPr lang="en-GB" sz="1800" dirty="0">
                <a:solidFill>
                  <a:srgbClr val="005EB8"/>
                </a:solidFill>
                <a:latin typeface="Arial" panose="020B0604020202020204" pitchFamily="34" charset="0"/>
                <a:ea typeface="Verdana" panose="020B0604030504040204" pitchFamily="34" charset="0"/>
                <a:cs typeface="Arial" panose="020B0604020202020204" pitchFamily="34" charset="0"/>
              </a:rPr>
              <a:t>Rock forwards as you push yourself into a standing position</a:t>
            </a:r>
          </a:p>
        </p:txBody>
      </p:sp>
      <p:sp>
        <p:nvSpPr>
          <p:cNvPr id="5" name="TextBox 4">
            <a:extLst>
              <a:ext uri="{FF2B5EF4-FFF2-40B4-BE49-F238E27FC236}">
                <a16:creationId xmlns:a16="http://schemas.microsoft.com/office/drawing/2014/main" id="{A91BEDC5-0C55-4F77-865F-9B4D4A408E2A}"/>
              </a:ext>
            </a:extLst>
          </p:cNvPr>
          <p:cNvSpPr txBox="1"/>
          <p:nvPr/>
        </p:nvSpPr>
        <p:spPr>
          <a:xfrm>
            <a:off x="431372" y="218040"/>
            <a:ext cx="7850480" cy="1077218"/>
          </a:xfrm>
          <a:prstGeom prst="rect">
            <a:avLst/>
          </a:prstGeom>
          <a:noFill/>
        </p:spPr>
        <p:txBody>
          <a:bodyPr wrap="square" rtlCol="0">
            <a:spAutoFit/>
          </a:bodyPr>
          <a:lstStyle/>
          <a:p>
            <a:r>
              <a:rPr lang="en-GB" sz="3200" b="1" dirty="0">
                <a:solidFill>
                  <a:srgbClr val="78BE20"/>
                </a:solidFill>
                <a:latin typeface="Arial" panose="020B0604020202020204" pitchFamily="34" charset="0"/>
                <a:ea typeface="Verdana" panose="020B0604030504040204" pitchFamily="34" charset="0"/>
                <a:cs typeface="Arial" panose="020B0604020202020204" pitchFamily="34" charset="0"/>
              </a:rPr>
              <a:t>Talking someone through getting up from a chair</a:t>
            </a:r>
            <a:endParaRPr lang="en-GB" sz="3200" dirty="0">
              <a:solidFill>
                <a:srgbClr val="78BE20"/>
              </a:solidFill>
            </a:endParaRPr>
          </a:p>
        </p:txBody>
      </p:sp>
      <p:pic>
        <p:nvPicPr>
          <p:cNvPr id="6" name="Audio 5">
            <a:hlinkClick r:id="" action="ppaction://media"/>
            <a:extLst>
              <a:ext uri="{FF2B5EF4-FFF2-40B4-BE49-F238E27FC236}">
                <a16:creationId xmlns:a16="http://schemas.microsoft.com/office/drawing/2014/main" id="{DBCEDB37-2BDE-4349-9EB2-CC44DAC8320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36285442"/>
      </p:ext>
    </p:extLst>
  </p:cSld>
  <p:clrMapOvr>
    <a:masterClrMapping/>
  </p:clrMapOvr>
  <mc:AlternateContent xmlns:mc="http://schemas.openxmlformats.org/markup-compatibility/2006" xmlns:p14="http://schemas.microsoft.com/office/powerpoint/2010/main">
    <mc:Choice Requires="p14">
      <p:transition spd="slow" p14:dur="2000" advTm="180048"/>
    </mc:Choice>
    <mc:Fallback xmlns="">
      <p:transition spd="slow" advTm="18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3393" y="1432453"/>
            <a:ext cx="10272713" cy="5068888"/>
          </a:xfrm>
        </p:spPr>
        <p:txBody>
          <a:bodyPr>
            <a:normAutofit/>
          </a:bodyPr>
          <a:lstStyle/>
          <a:p>
            <a:pPr marL="609585" indent="-609585">
              <a:buClr>
                <a:srgbClr val="78BE20"/>
              </a:buClr>
              <a:buFont typeface="+mj-lt"/>
              <a:buAutoNum type="arabicPeriod"/>
            </a:pPr>
            <a:r>
              <a:rPr lang="en-GB" sz="2133" dirty="0">
                <a:solidFill>
                  <a:srgbClr val="005EB8"/>
                </a:solidFill>
                <a:latin typeface="Arial" panose="020B0604020202020204" pitchFamily="34" charset="0"/>
                <a:ea typeface="Verdana" panose="020B0604030504040204" pitchFamily="34" charset="0"/>
                <a:cs typeface="Arial" panose="020B0604020202020204" pitchFamily="34" charset="0"/>
              </a:rPr>
              <a:t>Don’t try to get the person up straight away – calm them and yourself first</a:t>
            </a:r>
          </a:p>
          <a:p>
            <a:pPr marL="304792" indent="-304792">
              <a:buClr>
                <a:srgbClr val="78BE20"/>
              </a:buClr>
              <a:buFont typeface="+mj-lt"/>
              <a:buAutoNum type="arabicPeriod"/>
            </a:pPr>
            <a:endParaRPr lang="en-GB" sz="2133"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marL="609585" indent="-609585">
              <a:buClr>
                <a:srgbClr val="78BE20"/>
              </a:buClr>
              <a:buFont typeface="+mj-lt"/>
              <a:buAutoNum type="arabicPeriod"/>
            </a:pPr>
            <a:r>
              <a:rPr lang="en-GB" sz="2133" dirty="0">
                <a:solidFill>
                  <a:srgbClr val="005EB8"/>
                </a:solidFill>
                <a:latin typeface="Arial" panose="020B0604020202020204" pitchFamily="34" charset="0"/>
                <a:ea typeface="Verdana" panose="020B0604030504040204" pitchFamily="34" charset="0"/>
                <a:cs typeface="Arial" panose="020B0604020202020204" pitchFamily="34" charset="0"/>
              </a:rPr>
              <a:t>If there are signs of serious injury e.g. a broken bone, they may need to stay where they are. Make them as comfortable as possible and call an ambulance. Keep them warm while you wait for the ambulance</a:t>
            </a:r>
          </a:p>
          <a:p>
            <a:pPr marL="304792" indent="-304792">
              <a:buClr>
                <a:srgbClr val="78BE20"/>
              </a:buClr>
              <a:buFont typeface="+mj-lt"/>
              <a:buAutoNum type="arabicPeriod"/>
            </a:pPr>
            <a:endParaRPr lang="en-GB" sz="2133"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marL="609585" indent="-609585">
              <a:buClr>
                <a:srgbClr val="78BE20"/>
              </a:buClr>
              <a:buFont typeface="+mj-lt"/>
              <a:buAutoNum type="arabicPeriod"/>
            </a:pPr>
            <a:r>
              <a:rPr lang="en-GB" sz="2133" dirty="0">
                <a:solidFill>
                  <a:srgbClr val="005EB8"/>
                </a:solidFill>
                <a:latin typeface="Arial" panose="020B0604020202020204" pitchFamily="34" charset="0"/>
                <a:ea typeface="Verdana" panose="020B0604030504040204" pitchFamily="34" charset="0"/>
                <a:cs typeface="Arial" panose="020B0604020202020204" pitchFamily="34" charset="0"/>
              </a:rPr>
              <a:t>If they are not badly injured and feel they could get up, get two sturdy chairs and place one near the person’s head and one near their feet</a:t>
            </a:r>
          </a:p>
          <a:p>
            <a:pPr marL="304792" indent="-304792">
              <a:buClr>
                <a:srgbClr val="78BE20"/>
              </a:buClr>
              <a:buFont typeface="+mj-lt"/>
              <a:buAutoNum type="arabicPeriod"/>
            </a:pPr>
            <a:endParaRPr lang="en-GB" sz="2133"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marL="609585" indent="-609585">
              <a:buClr>
                <a:srgbClr val="78BE20"/>
              </a:buClr>
              <a:buFont typeface="+mj-lt"/>
              <a:buAutoNum type="arabicPeriod"/>
            </a:pPr>
            <a:r>
              <a:rPr lang="en-GB" sz="2133" dirty="0">
                <a:solidFill>
                  <a:srgbClr val="005EB8"/>
                </a:solidFill>
                <a:latin typeface="Arial" panose="020B0604020202020204" pitchFamily="34" charset="0"/>
                <a:ea typeface="Verdana" panose="020B0604030504040204" pitchFamily="34" charset="0"/>
                <a:cs typeface="Arial" panose="020B0604020202020204" pitchFamily="34" charset="0"/>
              </a:rPr>
              <a:t>It is important that the person who has fallen does the work, and that the helper should only guide lightly, helping the person to roll onto their side</a:t>
            </a:r>
            <a:endParaRPr lang="en-GB" b="1" dirty="0">
              <a:solidFill>
                <a:srgbClr val="336699"/>
              </a:solidFill>
            </a:endParaRPr>
          </a:p>
        </p:txBody>
      </p:sp>
      <p:sp>
        <p:nvSpPr>
          <p:cNvPr id="4" name="TextBox 3">
            <a:extLst>
              <a:ext uri="{FF2B5EF4-FFF2-40B4-BE49-F238E27FC236}">
                <a16:creationId xmlns:a16="http://schemas.microsoft.com/office/drawing/2014/main" id="{8B3C0CE7-63A4-4C9B-86D8-1C0CE9CC1A4D}"/>
              </a:ext>
            </a:extLst>
          </p:cNvPr>
          <p:cNvSpPr txBox="1"/>
          <p:nvPr/>
        </p:nvSpPr>
        <p:spPr>
          <a:xfrm>
            <a:off x="623393" y="356659"/>
            <a:ext cx="7080785" cy="584775"/>
          </a:xfrm>
          <a:prstGeom prst="rect">
            <a:avLst/>
          </a:prstGeom>
          <a:noFill/>
        </p:spPr>
        <p:txBody>
          <a:bodyPr wrap="none" rtlCol="0">
            <a:spAutoFit/>
          </a:bodyPr>
          <a:lstStyle/>
          <a:p>
            <a:r>
              <a:rPr lang="en-GB" sz="3200" b="1" dirty="0">
                <a:solidFill>
                  <a:srgbClr val="78BE20"/>
                </a:solidFill>
                <a:latin typeface="Arial" panose="020B0604020202020204" pitchFamily="34" charset="0"/>
                <a:ea typeface="Verdana" panose="020B0604030504040204" pitchFamily="34" charset="0"/>
                <a:cs typeface="Arial" panose="020B0604020202020204" pitchFamily="34" charset="0"/>
              </a:rPr>
              <a:t>How to help someone up after a fall</a:t>
            </a:r>
            <a:endParaRPr lang="en-GB" sz="3200" dirty="0"/>
          </a:p>
        </p:txBody>
      </p:sp>
      <p:pic>
        <p:nvPicPr>
          <p:cNvPr id="6" name="Audio 5">
            <a:hlinkClick r:id="" action="ppaction://media"/>
            <a:extLst>
              <a:ext uri="{FF2B5EF4-FFF2-40B4-BE49-F238E27FC236}">
                <a16:creationId xmlns:a16="http://schemas.microsoft.com/office/drawing/2014/main" id="{2B656B03-FF95-425F-A7D9-D503A00D85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20503389"/>
      </p:ext>
    </p:extLst>
  </p:cSld>
  <p:clrMapOvr>
    <a:masterClrMapping/>
  </p:clrMapOvr>
  <mc:AlternateContent xmlns:mc="http://schemas.openxmlformats.org/markup-compatibility/2006" xmlns:p14="http://schemas.microsoft.com/office/powerpoint/2010/main">
    <mc:Choice Requires="p14">
      <p:transition spd="slow" p14:dur="2000" advTm="202798"/>
    </mc:Choice>
    <mc:Fallback xmlns="">
      <p:transition spd="slow" advTm="20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3393" y="1319758"/>
            <a:ext cx="10153650" cy="5113337"/>
          </a:xfrm>
        </p:spPr>
        <p:txBody>
          <a:bodyPr>
            <a:normAutofit/>
          </a:bodyPr>
          <a:lstStyle/>
          <a:p>
            <a:pPr marL="514338" indent="-514338">
              <a:buClr>
                <a:srgbClr val="78BE20"/>
              </a:buClr>
              <a:buFont typeface="+mj-lt"/>
              <a:buAutoNum type="arabicPeriod" startAt="5"/>
            </a:pPr>
            <a:r>
              <a:rPr lang="en-GB" sz="2000" dirty="0">
                <a:solidFill>
                  <a:srgbClr val="005EB8"/>
                </a:solidFill>
                <a:latin typeface="Arial" panose="020B0604020202020204" pitchFamily="34" charset="0"/>
                <a:ea typeface="Verdana" panose="020B0604030504040204" pitchFamily="34" charset="0"/>
                <a:cs typeface="Arial" panose="020B0604020202020204" pitchFamily="34" charset="0"/>
              </a:rPr>
              <a:t>Help the person to kneel, if they have sore knees fold a towel and place it underneath as cushioning</a:t>
            </a:r>
          </a:p>
          <a:p>
            <a:pPr marL="514338" indent="-514338">
              <a:buClr>
                <a:srgbClr val="78BE20"/>
              </a:buClr>
              <a:buFont typeface="+mj-lt"/>
              <a:buAutoNum type="arabicPeriod" startAt="5"/>
            </a:pPr>
            <a:endParaRPr lang="en-GB" sz="20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marL="514338" indent="-514338">
              <a:buClr>
                <a:srgbClr val="78BE20"/>
              </a:buClr>
              <a:buFont typeface="+mj-lt"/>
              <a:buAutoNum type="arabicPeriod" startAt="5"/>
            </a:pPr>
            <a:r>
              <a:rPr lang="en-GB" sz="2000" dirty="0">
                <a:solidFill>
                  <a:srgbClr val="005EB8"/>
                </a:solidFill>
                <a:latin typeface="Arial" panose="020B0604020202020204" pitchFamily="34" charset="0"/>
                <a:ea typeface="Verdana" panose="020B0604030504040204" pitchFamily="34" charset="0"/>
                <a:cs typeface="Arial" panose="020B0604020202020204" pitchFamily="34" charset="0"/>
              </a:rPr>
              <a:t>Place one chair in front of the kneeling person</a:t>
            </a:r>
          </a:p>
          <a:p>
            <a:pPr marL="514338" indent="-514338">
              <a:buClr>
                <a:srgbClr val="78BE20"/>
              </a:buClr>
              <a:buFont typeface="+mj-lt"/>
              <a:buAutoNum type="arabicPeriod" startAt="5"/>
            </a:pPr>
            <a:endParaRPr lang="en-GB" sz="20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marL="514338" indent="-514338">
              <a:buClr>
                <a:srgbClr val="78BE20"/>
              </a:buClr>
              <a:buFont typeface="+mj-lt"/>
              <a:buAutoNum type="arabicPeriod" startAt="5"/>
            </a:pPr>
            <a:r>
              <a:rPr lang="en-GB" sz="2000" dirty="0">
                <a:solidFill>
                  <a:srgbClr val="005EB8"/>
                </a:solidFill>
                <a:latin typeface="Arial" panose="020B0604020202020204" pitchFamily="34" charset="0"/>
                <a:ea typeface="Verdana" panose="020B0604030504040204" pitchFamily="34" charset="0"/>
                <a:cs typeface="Arial" panose="020B0604020202020204" pitchFamily="34" charset="0"/>
              </a:rPr>
              <a:t>Ask the person to lean on the seat of the chair and bring one leg forward and put that foot on the floor</a:t>
            </a:r>
          </a:p>
          <a:p>
            <a:pPr marL="514338" indent="-514338">
              <a:buClr>
                <a:srgbClr val="78BE20"/>
              </a:buClr>
              <a:buFont typeface="+mj-lt"/>
              <a:buAutoNum type="arabicPeriod" startAt="5"/>
            </a:pPr>
            <a:endParaRPr lang="en-GB" sz="20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marL="514338" indent="-514338">
              <a:buClr>
                <a:srgbClr val="78BE20"/>
              </a:buClr>
              <a:buFont typeface="+mj-lt"/>
              <a:buAutoNum type="arabicPeriod" startAt="5"/>
            </a:pPr>
            <a:r>
              <a:rPr lang="en-GB" sz="2000" dirty="0">
                <a:solidFill>
                  <a:srgbClr val="005EB8"/>
                </a:solidFill>
                <a:latin typeface="Arial" panose="020B0604020202020204" pitchFamily="34" charset="0"/>
                <a:ea typeface="Verdana" panose="020B0604030504040204" pitchFamily="34" charset="0"/>
                <a:cs typeface="Arial" panose="020B0604020202020204" pitchFamily="34" charset="0"/>
              </a:rPr>
              <a:t>Place the second chair behind the person. Ask them to push up with their arms and legs and then sit back in the chair behind them. Guide them up and back into the seat – remembering not to lift them – they should be doing the work.                   </a:t>
            </a:r>
            <a:r>
              <a:rPr lang="en-GB" sz="2000" dirty="0">
                <a:solidFill>
                  <a:srgbClr val="78BE20"/>
                </a:solidFill>
                <a:latin typeface="Arial" panose="020B0604020202020204" pitchFamily="34" charset="0"/>
                <a:ea typeface="Verdana" panose="020B0604030504040204" pitchFamily="34" charset="0"/>
                <a:cs typeface="Arial" panose="020B0604020202020204" pitchFamily="34" charset="0"/>
              </a:rPr>
              <a:t>Keep your back upright.</a:t>
            </a:r>
          </a:p>
          <a:p>
            <a:pPr marL="514338" indent="-514338">
              <a:buClr>
                <a:srgbClr val="78BE20"/>
              </a:buClr>
              <a:buFont typeface="+mj-lt"/>
              <a:buAutoNum type="arabicPeriod" startAt="5"/>
            </a:pPr>
            <a:r>
              <a:rPr lang="en-GB" sz="2000" dirty="0">
                <a:solidFill>
                  <a:srgbClr val="005EB8"/>
                </a:solidFill>
                <a:latin typeface="Arial" panose="020B0604020202020204" pitchFamily="34" charset="0"/>
                <a:ea typeface="Verdana" panose="020B0604030504040204" pitchFamily="34" charset="0"/>
                <a:cs typeface="Arial" panose="020B0604020202020204" pitchFamily="34" charset="0"/>
              </a:rPr>
              <a:t>Let their doctor know that she/he has had a fall.</a:t>
            </a:r>
          </a:p>
        </p:txBody>
      </p:sp>
      <p:sp>
        <p:nvSpPr>
          <p:cNvPr id="5" name="TextBox 4">
            <a:extLst>
              <a:ext uri="{FF2B5EF4-FFF2-40B4-BE49-F238E27FC236}">
                <a16:creationId xmlns:a16="http://schemas.microsoft.com/office/drawing/2014/main" id="{CAF81543-EC9B-45EA-A1E4-969DE162F01D}"/>
              </a:ext>
            </a:extLst>
          </p:cNvPr>
          <p:cNvSpPr txBox="1"/>
          <p:nvPr/>
        </p:nvSpPr>
        <p:spPr>
          <a:xfrm>
            <a:off x="623393" y="356659"/>
            <a:ext cx="7080785" cy="584775"/>
          </a:xfrm>
          <a:prstGeom prst="rect">
            <a:avLst/>
          </a:prstGeom>
          <a:noFill/>
        </p:spPr>
        <p:txBody>
          <a:bodyPr wrap="none" rtlCol="0">
            <a:spAutoFit/>
          </a:bodyPr>
          <a:lstStyle/>
          <a:p>
            <a:r>
              <a:rPr lang="en-GB" sz="3200" b="1" dirty="0">
                <a:solidFill>
                  <a:srgbClr val="78BE20"/>
                </a:solidFill>
                <a:latin typeface="Arial" panose="020B0604020202020204" pitchFamily="34" charset="0"/>
                <a:ea typeface="Verdana" panose="020B0604030504040204" pitchFamily="34" charset="0"/>
                <a:cs typeface="Arial" panose="020B0604020202020204" pitchFamily="34" charset="0"/>
              </a:rPr>
              <a:t>How to help someone up after a fall</a:t>
            </a:r>
            <a:endParaRPr lang="en-GB" sz="3200" dirty="0">
              <a:solidFill>
                <a:srgbClr val="78BE20"/>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51533739-4542-429E-947D-A40C16C844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5910719"/>
      </p:ext>
    </p:extLst>
  </p:cSld>
  <p:clrMapOvr>
    <a:masterClrMapping/>
  </p:clrMapOvr>
  <mc:AlternateContent xmlns:mc="http://schemas.openxmlformats.org/markup-compatibility/2006" xmlns:p14="http://schemas.microsoft.com/office/powerpoint/2010/main">
    <mc:Choice Requires="p14">
      <p:transition spd="slow" p14:dur="2000" advTm="61565"/>
    </mc:Choice>
    <mc:Fallback xmlns="">
      <p:transition spd="slow" advTm="61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8011" y="44586"/>
            <a:ext cx="8229600" cy="850900"/>
          </a:xfrm>
        </p:spPr>
        <p:txBody>
          <a:bodyPr>
            <a:noAutofit/>
          </a:bodyPr>
          <a:lstStyle/>
          <a:p>
            <a:pPr algn="l"/>
            <a:r>
              <a:rPr lang="en-GB" sz="3200" b="1" dirty="0">
                <a:solidFill>
                  <a:srgbClr val="78BE20"/>
                </a:solidFill>
                <a:latin typeface="Arial" panose="020B0604020202020204" pitchFamily="34" charset="0"/>
                <a:ea typeface="Verdana" panose="020B0604030504040204" pitchFamily="34" charset="0"/>
                <a:cs typeface="Arial" panose="020B0604020202020204" pitchFamily="34" charset="0"/>
              </a:rPr>
              <a:t>Eyes and Ears</a:t>
            </a:r>
          </a:p>
        </p:txBody>
      </p:sp>
      <p:sp>
        <p:nvSpPr>
          <p:cNvPr id="3" name="Content Placeholder 2"/>
          <p:cNvSpPr>
            <a:spLocks noGrp="1"/>
          </p:cNvSpPr>
          <p:nvPr>
            <p:ph idx="4294967295"/>
          </p:nvPr>
        </p:nvSpPr>
        <p:spPr>
          <a:xfrm>
            <a:off x="522514" y="992777"/>
            <a:ext cx="10713357" cy="5489575"/>
          </a:xfrm>
        </p:spPr>
        <p:txBody>
          <a:bodyPr>
            <a:noAutofit/>
          </a:bodyPr>
          <a:lstStyle/>
          <a:p>
            <a:pPr marL="0" indent="0">
              <a:lnSpc>
                <a:spcPct val="100000"/>
              </a:lnSpc>
              <a:spcBef>
                <a:spcPts val="0"/>
              </a:spcBef>
              <a:buNone/>
            </a:pPr>
            <a:r>
              <a:rPr lang="en-GB" sz="1800" b="1" dirty="0">
                <a:solidFill>
                  <a:srgbClr val="005EB8"/>
                </a:solidFill>
                <a:latin typeface="Arial" panose="020B0604020202020204" pitchFamily="34" charset="0"/>
                <a:ea typeface="Verdana" panose="020B0604030504040204" pitchFamily="34" charset="0"/>
                <a:cs typeface="Arial" panose="020B0604020202020204" pitchFamily="34" charset="0"/>
              </a:rPr>
              <a:t>Regular eye checks</a:t>
            </a:r>
          </a:p>
          <a:p>
            <a:pPr marL="0" indent="0">
              <a:lnSpc>
                <a:spcPct val="100000"/>
              </a:lnSpc>
              <a:spcBef>
                <a:spcPts val="0"/>
              </a:spcBef>
              <a:buNone/>
            </a:pPr>
            <a:r>
              <a:rPr lang="en-GB" sz="1800" dirty="0">
                <a:solidFill>
                  <a:srgbClr val="005EB8"/>
                </a:solidFill>
                <a:latin typeface="Arial" panose="020B0604020202020204" pitchFamily="34" charset="0"/>
                <a:ea typeface="Verdana" panose="020B0604030504040204" pitchFamily="34" charset="0"/>
                <a:cs typeface="Arial" panose="020B0604020202020204" pitchFamily="34" charset="0"/>
              </a:rPr>
              <a:t>Some opticians are skilled in assessing the vision of people with dementia.</a:t>
            </a:r>
          </a:p>
          <a:p>
            <a:pPr marL="0" indent="0">
              <a:lnSpc>
                <a:spcPct val="100000"/>
              </a:lnSpc>
              <a:spcBef>
                <a:spcPts val="0"/>
              </a:spcBef>
              <a:buNone/>
            </a:pPr>
            <a:r>
              <a:rPr lang="en-GB" altLang="en-US" sz="1800" dirty="0">
                <a:solidFill>
                  <a:srgbClr val="005EB8"/>
                </a:solidFill>
                <a:latin typeface="Arial" panose="020B0604020202020204" pitchFamily="34" charset="0"/>
                <a:ea typeface="Verdana" panose="020B0604030504040204" pitchFamily="34" charset="0"/>
                <a:cs typeface="Arial" panose="020B0604020202020204" pitchFamily="34" charset="0"/>
              </a:rPr>
              <a:t>Check that your relative is wearing the right glasses </a:t>
            </a:r>
          </a:p>
          <a:p>
            <a:pPr marL="0" indent="0">
              <a:lnSpc>
                <a:spcPct val="100000"/>
              </a:lnSpc>
              <a:spcBef>
                <a:spcPts val="0"/>
              </a:spcBef>
              <a:buNone/>
            </a:pPr>
            <a:endParaRPr lang="en-GB" sz="18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marL="0" indent="0">
              <a:lnSpc>
                <a:spcPct val="100000"/>
              </a:lnSpc>
              <a:spcBef>
                <a:spcPts val="0"/>
              </a:spcBef>
              <a:buNone/>
            </a:pPr>
            <a:r>
              <a:rPr lang="en-GB" sz="1800" b="1" dirty="0">
                <a:solidFill>
                  <a:srgbClr val="005EB8"/>
                </a:solidFill>
                <a:latin typeface="Arial" panose="020B0604020202020204" pitchFamily="34" charset="0"/>
                <a:ea typeface="Verdana" panose="020B0604030504040204" pitchFamily="34" charset="0"/>
                <a:cs typeface="Arial" panose="020B0604020202020204" pitchFamily="34" charset="0"/>
              </a:rPr>
              <a:t>Home eye tests</a:t>
            </a:r>
          </a:p>
          <a:p>
            <a:pPr>
              <a:lnSpc>
                <a:spcPct val="100000"/>
              </a:lnSpc>
              <a:spcBef>
                <a:spcPts val="0"/>
              </a:spcBef>
              <a:buClr>
                <a:srgbClr val="78BE20"/>
              </a:buClr>
            </a:pPr>
            <a:r>
              <a:rPr lang="en-GB" sz="1800" dirty="0">
                <a:solidFill>
                  <a:srgbClr val="005EB8"/>
                </a:solidFill>
                <a:latin typeface="Arial" panose="020B0604020202020204" pitchFamily="34" charset="0"/>
                <a:ea typeface="Verdana" panose="020B0604030504040204" pitchFamily="34" charset="0"/>
                <a:cs typeface="Arial" panose="020B0604020202020204" pitchFamily="34" charset="0"/>
              </a:rPr>
              <a:t>The Outside Clinic is a home visiting optician service for elderly people who are unable to go out without help. Sight test free of charge under NHS </a:t>
            </a:r>
          </a:p>
          <a:p>
            <a:pPr marL="269875" indent="0">
              <a:lnSpc>
                <a:spcPct val="100000"/>
              </a:lnSpc>
              <a:spcBef>
                <a:spcPts val="0"/>
              </a:spcBef>
              <a:buClr>
                <a:srgbClr val="78BE20"/>
              </a:buClr>
              <a:buNone/>
            </a:pPr>
            <a:r>
              <a:rPr lang="en-GB" sz="1800" dirty="0">
                <a:solidFill>
                  <a:srgbClr val="78BE20"/>
                </a:solidFill>
                <a:latin typeface="Arial" panose="020B0604020202020204" pitchFamily="34" charset="0"/>
                <a:ea typeface="Verdana" panose="020B0604030504040204" pitchFamily="34" charset="0"/>
                <a:cs typeface="Arial" panose="020B0604020202020204" pitchFamily="34" charset="0"/>
              </a:rPr>
              <a:t>Call 0800 60 50 40</a:t>
            </a:r>
          </a:p>
          <a:p>
            <a:pPr marL="269875" indent="0">
              <a:lnSpc>
                <a:spcPct val="100000"/>
              </a:lnSpc>
              <a:spcBef>
                <a:spcPts val="0"/>
              </a:spcBef>
              <a:buClr>
                <a:srgbClr val="78BE20"/>
              </a:buClr>
              <a:buNone/>
            </a:pPr>
            <a:r>
              <a:rPr lang="en-GB" sz="1800" dirty="0">
                <a:solidFill>
                  <a:srgbClr val="78BE20"/>
                </a:solidFill>
                <a:latin typeface="Arial" panose="020B0604020202020204" pitchFamily="34" charset="0"/>
                <a:ea typeface="Verdana" panose="020B0604030504040204" pitchFamily="34" charset="0"/>
                <a:cs typeface="Arial" panose="020B0604020202020204" pitchFamily="34" charset="0"/>
              </a:rPr>
              <a:t>Website</a:t>
            </a:r>
            <a:r>
              <a:rPr lang="en-GB" sz="1800" u="sng" dirty="0">
                <a:solidFill>
                  <a:srgbClr val="78BE20"/>
                </a:solidFill>
                <a:latin typeface="Arial" panose="020B0604020202020204" pitchFamily="34" charset="0"/>
                <a:ea typeface="Verdana" panose="020B0604030504040204" pitchFamily="34" charset="0"/>
                <a:cs typeface="Arial" panose="020B0604020202020204" pitchFamily="34" charset="0"/>
              </a:rPr>
              <a:t> </a:t>
            </a:r>
            <a:r>
              <a:rPr lang="en-GB" sz="1800" dirty="0">
                <a:solidFill>
                  <a:srgbClr val="78BE20"/>
                </a:solidFill>
                <a:latin typeface="Arial" panose="020B0604020202020204" pitchFamily="34" charset="0"/>
                <a:ea typeface="Verdana" panose="020B060403050404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www.outsideclinic.co.uk</a:t>
            </a:r>
            <a:r>
              <a:rPr lang="en-GB" sz="1800" dirty="0">
                <a:solidFill>
                  <a:srgbClr val="78BE20"/>
                </a:solidFill>
                <a:latin typeface="Arial" panose="020B0604020202020204" pitchFamily="34" charset="0"/>
                <a:ea typeface="Verdana" panose="020B0604030504040204" pitchFamily="34" charset="0"/>
                <a:cs typeface="Arial" panose="020B0604020202020204" pitchFamily="34" charset="0"/>
              </a:rPr>
              <a:t> </a:t>
            </a:r>
          </a:p>
          <a:p>
            <a:pPr marL="269875" indent="0">
              <a:lnSpc>
                <a:spcPct val="100000"/>
              </a:lnSpc>
              <a:spcBef>
                <a:spcPts val="0"/>
              </a:spcBef>
              <a:buClr>
                <a:srgbClr val="78BE20"/>
              </a:buClr>
              <a:buNone/>
            </a:pPr>
            <a:endParaRPr lang="en-GB" sz="1800" dirty="0">
              <a:solidFill>
                <a:srgbClr val="78BE20"/>
              </a:solidFill>
              <a:latin typeface="Arial" panose="020B0604020202020204" pitchFamily="34" charset="0"/>
              <a:ea typeface="Verdana" panose="020B0604030504040204" pitchFamily="34" charset="0"/>
              <a:cs typeface="Arial" panose="020B0604020202020204" pitchFamily="34" charset="0"/>
            </a:endParaRPr>
          </a:p>
          <a:p>
            <a:pPr>
              <a:lnSpc>
                <a:spcPct val="100000"/>
              </a:lnSpc>
              <a:spcBef>
                <a:spcPts val="0"/>
              </a:spcBef>
              <a:buClr>
                <a:srgbClr val="78BE20"/>
              </a:buClr>
            </a:pPr>
            <a:r>
              <a:rPr lang="en-GB" sz="1800" dirty="0">
                <a:solidFill>
                  <a:srgbClr val="005EB8"/>
                </a:solidFill>
                <a:latin typeface="Arial" panose="020B0604020202020204" pitchFamily="34" charset="0"/>
                <a:ea typeface="Verdana" panose="020B0604030504040204" pitchFamily="34" charset="0"/>
                <a:cs typeface="Arial" panose="020B0604020202020204" pitchFamily="34" charset="0"/>
              </a:rPr>
              <a:t>Specsavers also offer a home eye test </a:t>
            </a:r>
          </a:p>
          <a:p>
            <a:pPr marL="269875" indent="0">
              <a:lnSpc>
                <a:spcPct val="100000"/>
              </a:lnSpc>
              <a:spcBef>
                <a:spcPts val="0"/>
              </a:spcBef>
              <a:buClr>
                <a:srgbClr val="78BE20"/>
              </a:buClr>
              <a:buNone/>
            </a:pPr>
            <a:r>
              <a:rPr lang="en-GB" sz="1800" dirty="0">
                <a:solidFill>
                  <a:srgbClr val="78BE20"/>
                </a:solidFill>
                <a:latin typeface="Arial" panose="020B0604020202020204" pitchFamily="34" charset="0"/>
                <a:ea typeface="Verdana" panose="020B0604030504040204" pitchFamily="34" charset="0"/>
                <a:cs typeface="Arial" panose="020B0604020202020204" pitchFamily="34" charset="0"/>
              </a:rPr>
              <a:t>Call 0800 198 11 32 </a:t>
            </a:r>
          </a:p>
          <a:p>
            <a:pPr marL="269875" indent="0">
              <a:lnSpc>
                <a:spcPct val="100000"/>
              </a:lnSpc>
              <a:spcBef>
                <a:spcPts val="0"/>
              </a:spcBef>
              <a:buClr>
                <a:srgbClr val="78BE20"/>
              </a:buClr>
              <a:buNone/>
            </a:pPr>
            <a:r>
              <a:rPr lang="en-GB" sz="1800" dirty="0">
                <a:solidFill>
                  <a:srgbClr val="78BE20"/>
                </a:solidFill>
                <a:latin typeface="Arial" panose="020B0604020202020204" pitchFamily="34" charset="0"/>
                <a:ea typeface="Verdana" panose="020B0604030504040204" pitchFamily="34" charset="0"/>
                <a:cs typeface="Arial" panose="020B0604020202020204" pitchFamily="34" charset="0"/>
              </a:rPr>
              <a:t>Search online for Specsavers Home Eye Test</a:t>
            </a:r>
          </a:p>
          <a:p>
            <a:pPr marL="0" indent="0">
              <a:lnSpc>
                <a:spcPct val="100000"/>
              </a:lnSpc>
              <a:spcBef>
                <a:spcPts val="0"/>
              </a:spcBef>
              <a:buNone/>
            </a:pPr>
            <a:endParaRPr lang="en-GB" altLang="en-US" sz="18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marL="0" indent="0">
              <a:lnSpc>
                <a:spcPct val="100000"/>
              </a:lnSpc>
              <a:spcBef>
                <a:spcPts val="0"/>
              </a:spcBef>
              <a:buNone/>
            </a:pPr>
            <a:endParaRPr lang="en-GB" altLang="en-US" sz="18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marL="0" indent="0">
              <a:lnSpc>
                <a:spcPct val="100000"/>
              </a:lnSpc>
              <a:spcBef>
                <a:spcPts val="0"/>
              </a:spcBef>
              <a:buNone/>
            </a:pPr>
            <a:r>
              <a:rPr lang="en-GB" sz="1800" b="1" dirty="0">
                <a:solidFill>
                  <a:srgbClr val="005EB8"/>
                </a:solidFill>
                <a:latin typeface="Arial" panose="020B0604020202020204" pitchFamily="34" charset="0"/>
                <a:ea typeface="Verdana" panose="020B0604030504040204" pitchFamily="34" charset="0"/>
                <a:cs typeface="Arial" panose="020B0604020202020204" pitchFamily="34" charset="0"/>
              </a:rPr>
              <a:t>Ask GP to check ears</a:t>
            </a:r>
          </a:p>
          <a:p>
            <a:pPr>
              <a:lnSpc>
                <a:spcPct val="100000"/>
              </a:lnSpc>
              <a:spcBef>
                <a:spcPts val="0"/>
              </a:spcBef>
              <a:buClr>
                <a:srgbClr val="78BE20"/>
              </a:buClr>
            </a:pPr>
            <a:r>
              <a:rPr lang="en-GB" sz="1800" dirty="0">
                <a:solidFill>
                  <a:srgbClr val="005EB8"/>
                </a:solidFill>
                <a:latin typeface="Arial" panose="020B0604020202020204" pitchFamily="34" charset="0"/>
                <a:ea typeface="Verdana" panose="020B0604030504040204" pitchFamily="34" charset="0"/>
                <a:cs typeface="Arial" panose="020B0604020202020204" pitchFamily="34" charset="0"/>
              </a:rPr>
              <a:t>Ear infections and build-up of ear wax can upset balance</a:t>
            </a:r>
          </a:p>
          <a:p>
            <a:pPr>
              <a:lnSpc>
                <a:spcPct val="100000"/>
              </a:lnSpc>
              <a:spcBef>
                <a:spcPts val="0"/>
              </a:spcBef>
              <a:buClr>
                <a:srgbClr val="78BE20"/>
              </a:buClr>
            </a:pPr>
            <a:r>
              <a:rPr lang="en-GB" sz="1800" dirty="0">
                <a:solidFill>
                  <a:srgbClr val="005EB8"/>
                </a:solidFill>
                <a:latin typeface="Arial" panose="020B0604020202020204" pitchFamily="34" charset="0"/>
                <a:ea typeface="Verdana" panose="020B0604030504040204" pitchFamily="34" charset="0"/>
                <a:cs typeface="Arial" panose="020B0604020202020204" pitchFamily="34" charset="0"/>
              </a:rPr>
              <a:t>Outside clinic will also check hearing on request</a:t>
            </a:r>
            <a:endParaRPr lang="en-GB" sz="1800" dirty="0"/>
          </a:p>
        </p:txBody>
      </p:sp>
      <p:pic>
        <p:nvPicPr>
          <p:cNvPr id="7" name="Audio 6">
            <a:hlinkClick r:id="" action="ppaction://media"/>
            <a:extLst>
              <a:ext uri="{FF2B5EF4-FFF2-40B4-BE49-F238E27FC236}">
                <a16:creationId xmlns:a16="http://schemas.microsoft.com/office/drawing/2014/main" id="{96C32AE7-5059-4829-9ACE-828BE3AB2F2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4170976"/>
      </p:ext>
    </p:extLst>
  </p:cSld>
  <p:clrMapOvr>
    <a:masterClrMapping/>
  </p:clrMapOvr>
  <mc:AlternateContent xmlns:mc="http://schemas.openxmlformats.org/markup-compatibility/2006" xmlns:p14="http://schemas.microsoft.com/office/powerpoint/2010/main">
    <mc:Choice Requires="p14">
      <p:transition spd="slow" p14:dur="2000" advTm="125775"/>
    </mc:Choice>
    <mc:Fallback xmlns="">
      <p:transition spd="slow" advTm="125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idx="4294967295"/>
          </p:nvPr>
        </p:nvSpPr>
        <p:spPr bwMode="auto">
          <a:xfrm>
            <a:off x="527051" y="1302849"/>
            <a:ext cx="9134475" cy="7921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FFFF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l" eaLnBrk="1" hangingPunct="1">
              <a:defRPr/>
            </a:pPr>
            <a:r>
              <a:rPr lang="en-GB" sz="1800" dirty="0">
                <a:solidFill>
                  <a:srgbClr val="005EB8"/>
                </a:solidFill>
                <a:latin typeface="Arial" panose="020B0604020202020204" pitchFamily="34" charset="0"/>
                <a:ea typeface="Verdana" panose="020B0604030504040204" pitchFamily="34" charset="0"/>
                <a:cs typeface="Arial" panose="020B0604020202020204" pitchFamily="34" charset="0"/>
              </a:rPr>
              <a:t>There are no black dots on this image, they are being produced by your brain.</a:t>
            </a:r>
          </a:p>
        </p:txBody>
      </p:sp>
      <p:pic>
        <p:nvPicPr>
          <p:cNvPr id="24579" name="Picture 3" descr="image002"/>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l="16667" t="7777" r="14999" b="25555"/>
          <a:stretch>
            <a:fillRect/>
          </a:stretch>
        </p:blipFill>
        <p:spPr bwMode="auto">
          <a:xfrm>
            <a:off x="2499171" y="2034991"/>
            <a:ext cx="7193658" cy="40393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8160" y="291046"/>
            <a:ext cx="6596678" cy="646331"/>
          </a:xfrm>
          <a:prstGeom prst="rect">
            <a:avLst/>
          </a:prstGeom>
          <a:noFill/>
        </p:spPr>
        <p:txBody>
          <a:bodyPr wrap="none" rtlCol="0">
            <a:spAutoFit/>
          </a:bodyPr>
          <a:lstStyle/>
          <a:p>
            <a:pPr algn="ctr"/>
            <a:r>
              <a:rPr lang="en-GB" sz="3600" b="1" dirty="0">
                <a:solidFill>
                  <a:srgbClr val="78BE20"/>
                </a:solidFill>
                <a:latin typeface="Arial" panose="020B0604020202020204" pitchFamily="34" charset="0"/>
                <a:ea typeface="Verdana" panose="020B0604030504040204" pitchFamily="34" charset="0"/>
                <a:cs typeface="Arial" panose="020B0604020202020204" pitchFamily="34" charset="0"/>
              </a:rPr>
              <a:t>Making sense of what we see</a:t>
            </a:r>
          </a:p>
        </p:txBody>
      </p:sp>
      <p:pic>
        <p:nvPicPr>
          <p:cNvPr id="7" name="Picture 3" descr="image002">
            <a:extLst>
              <a:ext uri="{FF2B5EF4-FFF2-40B4-BE49-F238E27FC236}">
                <a16:creationId xmlns:a16="http://schemas.microsoft.com/office/drawing/2014/main" id="{023EB8C3-1905-4516-81A9-DDAE3C5660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67" t="7777" r="14999" b="25555"/>
          <a:stretch>
            <a:fillRect/>
          </a:stretch>
        </p:blipFill>
        <p:spPr bwMode="auto">
          <a:xfrm>
            <a:off x="527051" y="2747434"/>
            <a:ext cx="10943167" cy="61446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image002">
            <a:extLst>
              <a:ext uri="{FF2B5EF4-FFF2-40B4-BE49-F238E27FC236}">
                <a16:creationId xmlns:a16="http://schemas.microsoft.com/office/drawing/2014/main" id="{925D9368-31F3-4482-9FC8-6005F0FD7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67" t="7777" r="14999" b="25555"/>
          <a:stretch>
            <a:fillRect/>
          </a:stretch>
        </p:blipFill>
        <p:spPr bwMode="auto">
          <a:xfrm>
            <a:off x="3983765" y="4040995"/>
            <a:ext cx="7744433" cy="4348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E70CFC19-50AC-4F5E-A254-10AD51D593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324879"/>
      </p:ext>
    </p:extLst>
  </p:cSld>
  <p:clrMapOvr>
    <a:masterClrMapping/>
  </p:clrMapOvr>
  <mc:AlternateContent xmlns:mc="http://schemas.openxmlformats.org/markup-compatibility/2006" xmlns:p14="http://schemas.microsoft.com/office/powerpoint/2010/main">
    <mc:Choice Requires="p14">
      <p:transition spd="slow" p14:dur="2000" advTm="27403"/>
    </mc:Choice>
    <mc:Fallback xmlns="">
      <p:transition spd="slow" advTm="2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mariellek\AppData\Local\Microsoft\Windows\Temporary Internet Files\Content.Word\IMG_0575.jpg"/>
          <p:cNvPicPr>
            <a:picLocks noGrp="1"/>
          </p:cNvPicPr>
          <p:nvPr>
            <p:ph idx="4294967295"/>
          </p:nvPr>
        </p:nvPicPr>
        <p:blipFill>
          <a:blip r:embed="rId5">
            <a:extLst>
              <a:ext uri="{28A0092B-C50C-407E-A947-70E740481C1C}">
                <a14:useLocalDpi xmlns:a14="http://schemas.microsoft.com/office/drawing/2010/main" val="0"/>
              </a:ext>
            </a:extLst>
          </a:blip>
          <a:srcRect/>
          <a:stretch>
            <a:fillRect/>
          </a:stretch>
        </p:blipFill>
        <p:spPr bwMode="auto">
          <a:xfrm>
            <a:off x="3605348" y="957943"/>
            <a:ext cx="4392295" cy="5213894"/>
          </a:xfrm>
          <a:prstGeom prst="rect">
            <a:avLst/>
          </a:prstGeom>
          <a:noFill/>
          <a:ln>
            <a:noFill/>
          </a:ln>
        </p:spPr>
      </p:pic>
      <p:pic>
        <p:nvPicPr>
          <p:cNvPr id="3" name="Audio 2">
            <a:hlinkClick r:id="" action="ppaction://media"/>
            <a:extLst>
              <a:ext uri="{FF2B5EF4-FFF2-40B4-BE49-F238E27FC236}">
                <a16:creationId xmlns:a16="http://schemas.microsoft.com/office/drawing/2014/main" id="{9EDC0888-31A9-45A3-910A-1DC3BAF681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2728380"/>
      </p:ext>
    </p:extLst>
  </p:cSld>
  <p:clrMapOvr>
    <a:masterClrMapping/>
  </p:clrMapOvr>
  <mc:AlternateContent xmlns:mc="http://schemas.openxmlformats.org/markup-compatibility/2006" xmlns:p14="http://schemas.microsoft.com/office/powerpoint/2010/main">
    <mc:Choice Requires="p14">
      <p:transition spd="slow" p14:dur="2000" advTm="21132"/>
    </mc:Choice>
    <mc:Fallback xmlns="">
      <p:transition spd="slow" advTm="2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idx="4294967295"/>
          </p:nvPr>
        </p:nvSpPr>
        <p:spPr bwMode="auto">
          <a:xfrm>
            <a:off x="0" y="241300"/>
            <a:ext cx="7770813" cy="5762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FFFF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l" eaLnBrk="1" hangingPunct="1">
              <a:defRPr/>
            </a:pPr>
            <a:r>
              <a:rPr lang="en-GB" sz="4000" b="1" dirty="0">
                <a:solidFill>
                  <a:srgbClr val="78BE20"/>
                </a:solidFill>
                <a:latin typeface="Arial" panose="020B0604020202020204" pitchFamily="34" charset="0"/>
                <a:ea typeface="Verdana" panose="020B0604030504040204" pitchFamily="34" charset="0"/>
                <a:cs typeface="Arial" panose="020B0604020202020204" pitchFamily="34" charset="0"/>
              </a:rPr>
              <a:t>Count the legs</a:t>
            </a:r>
          </a:p>
        </p:txBody>
      </p:sp>
      <p:pic>
        <p:nvPicPr>
          <p:cNvPr id="3" name="Picture 2">
            <a:extLst>
              <a:ext uri="{FF2B5EF4-FFF2-40B4-BE49-F238E27FC236}">
                <a16:creationId xmlns:a16="http://schemas.microsoft.com/office/drawing/2014/main" id="{DD623932-E306-45B2-9408-9ECBDA08419F}"/>
              </a:ext>
            </a:extLst>
          </p:cNvPr>
          <p:cNvPicPr>
            <a:picLocks noChangeAspect="1"/>
          </p:cNvPicPr>
          <p:nvPr/>
        </p:nvPicPr>
        <p:blipFill>
          <a:blip r:embed="rId5"/>
          <a:stretch>
            <a:fillRect/>
          </a:stretch>
        </p:blipFill>
        <p:spPr>
          <a:xfrm>
            <a:off x="1796597" y="1231967"/>
            <a:ext cx="7894000" cy="4800533"/>
          </a:xfrm>
          <a:prstGeom prst="rect">
            <a:avLst/>
          </a:prstGeom>
        </p:spPr>
      </p:pic>
      <p:pic>
        <p:nvPicPr>
          <p:cNvPr id="2" name="Audio 1">
            <a:hlinkClick r:id="" action="ppaction://media"/>
            <a:extLst>
              <a:ext uri="{FF2B5EF4-FFF2-40B4-BE49-F238E27FC236}">
                <a16:creationId xmlns:a16="http://schemas.microsoft.com/office/drawing/2014/main" id="{E6024673-0FF6-468A-A552-CD743B854F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77837928"/>
      </p:ext>
    </p:extLst>
  </p:cSld>
  <p:clrMapOvr>
    <a:masterClrMapping/>
  </p:clrMapOvr>
  <mc:AlternateContent xmlns:mc="http://schemas.openxmlformats.org/markup-compatibility/2006" xmlns:p14="http://schemas.microsoft.com/office/powerpoint/2010/main">
    <mc:Choice Requires="p14">
      <p:transition spd="slow" p14:dur="2000" advTm="10913"/>
    </mc:Choice>
    <mc:Fallback xmlns="">
      <p:transition spd="slow" advTm="10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174172" y="357088"/>
            <a:ext cx="10049691" cy="590931"/>
          </a:xfrm>
          <a:noFill/>
        </p:spPr>
        <p:txBody>
          <a:bodyPr wrap="square" rtlCol="0">
            <a:spAutoFit/>
          </a:bodyPr>
          <a:lstStyle/>
          <a:p>
            <a:r>
              <a:rPr lang="en-GB" sz="3600" b="1" dirty="0">
                <a:solidFill>
                  <a:srgbClr val="78BE20"/>
                </a:solidFill>
                <a:latin typeface="Arial" panose="020B0604020202020204" pitchFamily="34" charset="0"/>
                <a:ea typeface="Verdana" panose="020B0604030504040204" pitchFamily="34" charset="0"/>
                <a:cs typeface="Arial" panose="020B0604020202020204" pitchFamily="34" charset="0"/>
              </a:rPr>
              <a:t>What do you see first – animals or people?</a:t>
            </a:r>
          </a:p>
        </p:txBody>
      </p:sp>
      <p:pic>
        <p:nvPicPr>
          <p:cNvPr id="1026" name="Picture 2"/>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tretch>
            <a:fillRect/>
          </a:stretch>
        </p:blipFill>
        <p:spPr bwMode="auto">
          <a:xfrm>
            <a:off x="3218760" y="1229269"/>
            <a:ext cx="4822427" cy="4803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9B379BB2-7E03-4958-A90F-2BB34A6296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8274923"/>
      </p:ext>
    </p:extLst>
  </p:cSld>
  <p:clrMapOvr>
    <a:masterClrMapping/>
  </p:clrMapOvr>
  <mc:AlternateContent xmlns:mc="http://schemas.openxmlformats.org/markup-compatibility/2006" xmlns:p14="http://schemas.microsoft.com/office/powerpoint/2010/main">
    <mc:Choice Requires="p14">
      <p:transition spd="slow" p14:dur="2000" advTm="46791"/>
    </mc:Choice>
    <mc:Fallback xmlns="">
      <p:transition spd="slow" advTm="46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2"/>
          <p:cNvSpPr>
            <a:spLocks noGrp="1" noChangeArrowheads="1"/>
          </p:cNvSpPr>
          <p:nvPr>
            <p:ph type="title" idx="4294967295"/>
          </p:nvPr>
        </p:nvSpPr>
        <p:spPr bwMode="auto">
          <a:xfrm>
            <a:off x="457200" y="493375"/>
            <a:ext cx="8147050" cy="527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FFFF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altLang="en-US" sz="3200" b="1" dirty="0">
                <a:solidFill>
                  <a:srgbClr val="78BE20"/>
                </a:solidFill>
                <a:latin typeface="Arial" panose="020B0604020202020204" pitchFamily="34" charset="0"/>
                <a:ea typeface="Verdana" panose="020B0604030504040204" pitchFamily="34" charset="0"/>
                <a:cs typeface="Arial" panose="020B0604020202020204" pitchFamily="34" charset="0"/>
              </a:rPr>
              <a:t>Carpeting with lines can look like steps</a:t>
            </a:r>
          </a:p>
        </p:txBody>
      </p:sp>
      <p:pic>
        <p:nvPicPr>
          <p:cNvPr id="3" name="Picture 2">
            <a:extLst>
              <a:ext uri="{FF2B5EF4-FFF2-40B4-BE49-F238E27FC236}">
                <a16:creationId xmlns:a16="http://schemas.microsoft.com/office/drawing/2014/main" id="{FB15DA33-120E-495B-85C8-17A40A1E7D63}"/>
              </a:ext>
            </a:extLst>
          </p:cNvPr>
          <p:cNvPicPr>
            <a:picLocks noChangeAspect="1"/>
          </p:cNvPicPr>
          <p:nvPr/>
        </p:nvPicPr>
        <p:blipFill>
          <a:blip r:embed="rId5"/>
          <a:stretch>
            <a:fillRect/>
          </a:stretch>
        </p:blipFill>
        <p:spPr>
          <a:xfrm>
            <a:off x="2968177" y="1867701"/>
            <a:ext cx="6255646" cy="3574654"/>
          </a:xfrm>
          <a:prstGeom prst="rect">
            <a:avLst/>
          </a:prstGeom>
        </p:spPr>
      </p:pic>
      <p:pic>
        <p:nvPicPr>
          <p:cNvPr id="5" name="Audio 4">
            <a:hlinkClick r:id="" action="ppaction://media"/>
            <a:extLst>
              <a:ext uri="{FF2B5EF4-FFF2-40B4-BE49-F238E27FC236}">
                <a16:creationId xmlns:a16="http://schemas.microsoft.com/office/drawing/2014/main" id="{3822D018-2042-4C7B-895F-AC85E380C9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8917945"/>
      </p:ext>
    </p:extLst>
  </p:cSld>
  <p:clrMapOvr>
    <a:masterClrMapping/>
  </p:clrMapOvr>
  <mc:AlternateContent xmlns:mc="http://schemas.openxmlformats.org/markup-compatibility/2006" xmlns:p14="http://schemas.microsoft.com/office/powerpoint/2010/main">
    <mc:Choice Requires="p14">
      <p:transition spd="slow" p14:dur="2000" advTm="20082"/>
    </mc:Choice>
    <mc:Fallback xmlns="">
      <p:transition spd="slow" advTm="20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mariellek\AppData\Local\Microsoft\Windows\Temporary Internet Files\Content.Word\IMG_0576.jpg"/>
          <p:cNvPicPr>
            <a:picLocks noGrp="1"/>
          </p:cNvPicPr>
          <p:nvPr>
            <p:ph idx="4294967295"/>
          </p:nvPr>
        </p:nvPicPr>
        <p:blipFill>
          <a:blip r:embed="rId5">
            <a:extLst>
              <a:ext uri="{28A0092B-C50C-407E-A947-70E740481C1C}">
                <a14:useLocalDpi xmlns:a14="http://schemas.microsoft.com/office/drawing/2010/main" val="0"/>
              </a:ext>
            </a:extLst>
          </a:blip>
          <a:srcRect/>
          <a:stretch>
            <a:fillRect/>
          </a:stretch>
        </p:blipFill>
        <p:spPr bwMode="auto">
          <a:xfrm>
            <a:off x="4397829" y="1735410"/>
            <a:ext cx="3185928" cy="4297090"/>
          </a:xfrm>
          <a:prstGeom prst="rect">
            <a:avLst/>
          </a:prstGeom>
          <a:noFill/>
          <a:ln>
            <a:noFill/>
          </a:ln>
        </p:spPr>
      </p:pic>
      <p:sp>
        <p:nvSpPr>
          <p:cNvPr id="5" name="Rectangle 4">
            <a:extLst>
              <a:ext uri="{FF2B5EF4-FFF2-40B4-BE49-F238E27FC236}">
                <a16:creationId xmlns:a16="http://schemas.microsoft.com/office/drawing/2014/main" id="{C74BCD9D-FA13-410D-A074-8C0557713E9F}"/>
              </a:ext>
            </a:extLst>
          </p:cNvPr>
          <p:cNvSpPr/>
          <p:nvPr/>
        </p:nvSpPr>
        <p:spPr>
          <a:xfrm>
            <a:off x="431371" y="356659"/>
            <a:ext cx="4237057" cy="646331"/>
          </a:xfrm>
          <a:prstGeom prst="rect">
            <a:avLst/>
          </a:prstGeom>
        </p:spPr>
        <p:txBody>
          <a:bodyPr wrap="none">
            <a:spAutoFit/>
          </a:bodyPr>
          <a:lstStyle/>
          <a:p>
            <a:r>
              <a:rPr lang="en-GB" sz="3600" b="1" dirty="0">
                <a:solidFill>
                  <a:srgbClr val="78BE20"/>
                </a:solidFill>
                <a:latin typeface="Arial" panose="020B0604020202020204" pitchFamily="34" charset="0"/>
                <a:ea typeface="Verdana" panose="020B0604030504040204" pitchFamily="34" charset="0"/>
                <a:cs typeface="Arial" panose="020B0604020202020204" pitchFamily="34" charset="0"/>
              </a:rPr>
              <a:t>Upstairs or down?</a:t>
            </a:r>
            <a:endParaRPr lang="en-GB" sz="3600" dirty="0"/>
          </a:p>
        </p:txBody>
      </p:sp>
      <p:pic>
        <p:nvPicPr>
          <p:cNvPr id="7" name="Audio 6">
            <a:hlinkClick r:id="" action="ppaction://media"/>
            <a:extLst>
              <a:ext uri="{FF2B5EF4-FFF2-40B4-BE49-F238E27FC236}">
                <a16:creationId xmlns:a16="http://schemas.microsoft.com/office/drawing/2014/main" id="{D4DE1C00-69BD-47FF-8E7B-BB9731D32C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19994963"/>
      </p:ext>
    </p:extLst>
  </p:cSld>
  <p:clrMapOvr>
    <a:masterClrMapping/>
  </p:clrMapOvr>
  <mc:AlternateContent xmlns:mc="http://schemas.openxmlformats.org/markup-compatibility/2006" xmlns:p14="http://schemas.microsoft.com/office/powerpoint/2010/main">
    <mc:Choice Requires="p14">
      <p:transition spd="slow" p14:dur="2000" advTm="33223"/>
    </mc:Choice>
    <mc:Fallback xmlns="">
      <p:transition spd="slow" advTm="33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44137" y="292871"/>
            <a:ext cx="7772400" cy="1008062"/>
          </a:xfrm>
        </p:spPr>
        <p:txBody>
          <a:bodyPr>
            <a:normAutofit/>
          </a:bodyPr>
          <a:lstStyle/>
          <a:p>
            <a:pPr algn="l"/>
            <a:r>
              <a:rPr lang="en-GB" sz="3600" b="1" dirty="0">
                <a:solidFill>
                  <a:srgbClr val="78BE20"/>
                </a:solidFill>
                <a:latin typeface="Arial" panose="020B0604020202020204" pitchFamily="34" charset="0"/>
                <a:ea typeface="Verdana" panose="020B0604030504040204" pitchFamily="34" charset="0"/>
                <a:cs typeface="Arial" panose="020B0604020202020204" pitchFamily="34" charset="0"/>
              </a:rPr>
              <a:t>Everyday Activities Session</a:t>
            </a:r>
            <a:endParaRPr lang="en-GB" sz="4000" b="1" dirty="0">
              <a:solidFill>
                <a:srgbClr val="003366"/>
              </a:solidFill>
              <a:effectLst>
                <a:outerShdw blurRad="38100" dist="38100" dir="2700000" algn="tl">
                  <a:srgbClr val="000000">
                    <a:alpha val="43137"/>
                  </a:srgbClr>
                </a:outerShdw>
              </a:effectLst>
            </a:endParaRPr>
          </a:p>
        </p:txBody>
      </p:sp>
      <p:sp>
        <p:nvSpPr>
          <p:cNvPr id="3" name="Subtitle 2"/>
          <p:cNvSpPr>
            <a:spLocks noGrp="1"/>
          </p:cNvSpPr>
          <p:nvPr>
            <p:ph type="subTitle" idx="4294967295"/>
          </p:nvPr>
        </p:nvSpPr>
        <p:spPr>
          <a:xfrm>
            <a:off x="1129937" y="1805214"/>
            <a:ext cx="6400800" cy="3673475"/>
          </a:xfrm>
        </p:spPr>
        <p:txBody>
          <a:bodyPr>
            <a:normAutofit fontScale="92500" lnSpcReduction="20000"/>
          </a:bodyPr>
          <a:lstStyle/>
          <a:p>
            <a:pPr marL="457189" indent="-457189" algn="l">
              <a:buClr>
                <a:srgbClr val="78BE20"/>
              </a:buClr>
              <a:buFont typeface="Arial" pitchFamily="34" charset="0"/>
              <a:buChar char="•"/>
            </a:pPr>
            <a:r>
              <a:rPr lang="en-GB" dirty="0">
                <a:solidFill>
                  <a:srgbClr val="005EB8"/>
                </a:solidFill>
                <a:latin typeface="Arial" panose="020B0604020202020204" pitchFamily="34" charset="0"/>
                <a:ea typeface="Verdana" panose="020B0604030504040204" pitchFamily="34" charset="0"/>
                <a:cs typeface="Arial" panose="020B0604020202020204" pitchFamily="34" charset="0"/>
              </a:rPr>
              <a:t>Mobility and risk of falls</a:t>
            </a:r>
          </a:p>
          <a:p>
            <a:pPr algn="l">
              <a:buClr>
                <a:srgbClr val="78BE20"/>
              </a:buClr>
            </a:pPr>
            <a:endParaRPr lang="en-GB"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marL="457189" indent="-457189" algn="l">
              <a:buClr>
                <a:srgbClr val="78BE20"/>
              </a:buClr>
              <a:buFont typeface="Arial" pitchFamily="34" charset="0"/>
              <a:buChar char="•"/>
            </a:pPr>
            <a:r>
              <a:rPr lang="en-GB" dirty="0">
                <a:solidFill>
                  <a:srgbClr val="005EB8"/>
                </a:solidFill>
                <a:latin typeface="Arial" panose="020B0604020202020204" pitchFamily="34" charset="0"/>
                <a:ea typeface="Verdana" panose="020B0604030504040204" pitchFamily="34" charset="0"/>
                <a:cs typeface="Arial" panose="020B0604020202020204" pitchFamily="34" charset="0"/>
              </a:rPr>
              <a:t>Washing and Dressing</a:t>
            </a:r>
          </a:p>
          <a:p>
            <a:pPr algn="l">
              <a:buClr>
                <a:srgbClr val="78BE20"/>
              </a:buClr>
            </a:pPr>
            <a:endParaRPr lang="en-GB"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marL="457189" indent="-457189" algn="l">
              <a:buClr>
                <a:srgbClr val="78BE20"/>
              </a:buClr>
              <a:buFont typeface="Arial" pitchFamily="34" charset="0"/>
              <a:buChar char="•"/>
            </a:pPr>
            <a:r>
              <a:rPr lang="en-GB" dirty="0">
                <a:solidFill>
                  <a:srgbClr val="005EB8"/>
                </a:solidFill>
                <a:latin typeface="Arial" panose="020B0604020202020204" pitchFamily="34" charset="0"/>
                <a:ea typeface="Verdana" panose="020B0604030504040204" pitchFamily="34" charset="0"/>
                <a:cs typeface="Arial" panose="020B0604020202020204" pitchFamily="34" charset="0"/>
              </a:rPr>
              <a:t>Eating and Drinking</a:t>
            </a:r>
          </a:p>
          <a:p>
            <a:pPr algn="l">
              <a:buClr>
                <a:srgbClr val="78BE20"/>
              </a:buClr>
            </a:pPr>
            <a:endParaRPr lang="en-GB"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marL="457189" indent="-457189" algn="l">
              <a:buClr>
                <a:srgbClr val="78BE20"/>
              </a:buClr>
              <a:buFont typeface="Arial" pitchFamily="34" charset="0"/>
              <a:buChar char="•"/>
            </a:pPr>
            <a:r>
              <a:rPr lang="en-GB" dirty="0">
                <a:solidFill>
                  <a:srgbClr val="005EB8"/>
                </a:solidFill>
                <a:latin typeface="Arial" panose="020B0604020202020204" pitchFamily="34" charset="0"/>
                <a:ea typeface="Verdana" panose="020B0604030504040204" pitchFamily="34" charset="0"/>
                <a:cs typeface="Arial" panose="020B0604020202020204" pitchFamily="34" charset="0"/>
              </a:rPr>
              <a:t>Continence</a:t>
            </a:r>
          </a:p>
          <a:p>
            <a:pPr algn="l">
              <a:buClr>
                <a:srgbClr val="78BE20"/>
              </a:buClr>
            </a:pPr>
            <a:endParaRPr lang="en-GB"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marL="457189" indent="-457189" algn="l">
              <a:buClr>
                <a:srgbClr val="78BE20"/>
              </a:buClr>
              <a:buFont typeface="Arial" pitchFamily="34" charset="0"/>
              <a:buChar char="•"/>
            </a:pPr>
            <a:r>
              <a:rPr lang="en-GB" dirty="0">
                <a:solidFill>
                  <a:srgbClr val="005EB8"/>
                </a:solidFill>
                <a:latin typeface="Arial" panose="020B0604020202020204" pitchFamily="34" charset="0"/>
                <a:ea typeface="Verdana" panose="020B0604030504040204" pitchFamily="34" charset="0"/>
                <a:cs typeface="Arial" panose="020B0604020202020204" pitchFamily="34" charset="0"/>
              </a:rPr>
              <a:t>Night Disturbance</a:t>
            </a:r>
          </a:p>
          <a:p>
            <a:pPr marL="457189" indent="-457189" algn="l">
              <a:buClr>
                <a:srgbClr val="78BE20"/>
              </a:buClr>
              <a:buFont typeface="Arial" pitchFamily="34" charset="0"/>
              <a:buChar char="•"/>
            </a:pPr>
            <a:endParaRPr lang="en-GB" dirty="0"/>
          </a:p>
        </p:txBody>
      </p:sp>
      <p:pic>
        <p:nvPicPr>
          <p:cNvPr id="4" name="Audio 3">
            <a:hlinkClick r:id="" action="ppaction://media"/>
            <a:extLst>
              <a:ext uri="{FF2B5EF4-FFF2-40B4-BE49-F238E27FC236}">
                <a16:creationId xmlns:a16="http://schemas.microsoft.com/office/drawing/2014/main" id="{D22E08AA-5A5A-4D0E-99B4-38505AABD9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4487664"/>
      </p:ext>
    </p:extLst>
  </p:cSld>
  <p:clrMapOvr>
    <a:masterClrMapping/>
  </p:clrMapOvr>
  <mc:AlternateContent xmlns:mc="http://schemas.openxmlformats.org/markup-compatibility/2006" xmlns:p14="http://schemas.microsoft.com/office/powerpoint/2010/main">
    <mc:Choice Requires="p14">
      <p:transition spd="slow" p14:dur="2000" advTm="13538"/>
    </mc:Choice>
    <mc:Fallback xmlns="">
      <p:transition spd="slow" advTm="13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idx="4294967295"/>
          </p:nvPr>
        </p:nvSpPr>
        <p:spPr bwMode="auto">
          <a:xfrm>
            <a:off x="0" y="357188"/>
            <a:ext cx="7772400" cy="6477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FFFF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l" eaLnBrk="1" hangingPunct="1">
              <a:defRPr/>
            </a:pPr>
            <a:r>
              <a:rPr lang="en-GB" sz="3200" b="1" dirty="0">
                <a:solidFill>
                  <a:srgbClr val="78BE20"/>
                </a:solidFill>
                <a:latin typeface="Arial" panose="020B0604020202020204" pitchFamily="34" charset="0"/>
                <a:ea typeface="Verdana" panose="020B0604030504040204" pitchFamily="34" charset="0"/>
                <a:cs typeface="Arial" panose="020B0604020202020204" pitchFamily="34" charset="0"/>
              </a:rPr>
              <a:t>Does this floor look wet / slippery?</a:t>
            </a:r>
          </a:p>
        </p:txBody>
      </p:sp>
      <p:pic>
        <p:nvPicPr>
          <p:cNvPr id="2" name="Picture 1">
            <a:extLst>
              <a:ext uri="{FF2B5EF4-FFF2-40B4-BE49-F238E27FC236}">
                <a16:creationId xmlns:a16="http://schemas.microsoft.com/office/drawing/2014/main" id="{D2159A8A-5BFE-440B-BDF3-200163F1D1AD}"/>
              </a:ext>
            </a:extLst>
          </p:cNvPr>
          <p:cNvPicPr>
            <a:picLocks noChangeAspect="1"/>
          </p:cNvPicPr>
          <p:nvPr/>
        </p:nvPicPr>
        <p:blipFill>
          <a:blip r:embed="rId5"/>
          <a:stretch>
            <a:fillRect/>
          </a:stretch>
        </p:blipFill>
        <p:spPr>
          <a:xfrm>
            <a:off x="3180369" y="1706880"/>
            <a:ext cx="6641099" cy="3967221"/>
          </a:xfrm>
          <a:prstGeom prst="rect">
            <a:avLst/>
          </a:prstGeom>
        </p:spPr>
      </p:pic>
      <p:pic>
        <p:nvPicPr>
          <p:cNvPr id="4" name="Audio 3">
            <a:hlinkClick r:id="" action="ppaction://media"/>
            <a:extLst>
              <a:ext uri="{FF2B5EF4-FFF2-40B4-BE49-F238E27FC236}">
                <a16:creationId xmlns:a16="http://schemas.microsoft.com/office/drawing/2014/main" id="{44581679-53C9-41FA-A3FD-7E9DFF9250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31703839"/>
      </p:ext>
    </p:extLst>
  </p:cSld>
  <p:clrMapOvr>
    <a:masterClrMapping/>
  </p:clrMapOvr>
  <mc:AlternateContent xmlns:mc="http://schemas.openxmlformats.org/markup-compatibility/2006" xmlns:p14="http://schemas.microsoft.com/office/powerpoint/2010/main">
    <mc:Choice Requires="p14">
      <p:transition spd="slow" p14:dur="2000" advTm="13665"/>
    </mc:Choice>
    <mc:Fallback xmlns="">
      <p:transition spd="slow" advTm="13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idx="4294967295"/>
          </p:nvPr>
        </p:nvSpPr>
        <p:spPr bwMode="auto">
          <a:xfrm>
            <a:off x="418012" y="326833"/>
            <a:ext cx="5596404" cy="590931"/>
          </a:xfrm>
        </p:spPr>
        <p:txBody>
          <a:bodyPr wrap="none">
            <a:spAutoFit/>
          </a:bodyPr>
          <a:lstStyle/>
          <a:p>
            <a:r>
              <a:rPr lang="en-GB" sz="3600" b="1" dirty="0">
                <a:solidFill>
                  <a:srgbClr val="78BE20"/>
                </a:solidFill>
                <a:latin typeface="Arial" panose="020B0604020202020204" pitchFamily="34" charset="0"/>
                <a:ea typeface="Verdana" panose="020B0604030504040204" pitchFamily="34" charset="0"/>
                <a:cs typeface="Arial" panose="020B0604020202020204" pitchFamily="34" charset="0"/>
              </a:rPr>
              <a:t>Poor choice of carpeting</a:t>
            </a:r>
          </a:p>
        </p:txBody>
      </p:sp>
      <p:pic>
        <p:nvPicPr>
          <p:cNvPr id="3" name="Picture 2">
            <a:extLst>
              <a:ext uri="{FF2B5EF4-FFF2-40B4-BE49-F238E27FC236}">
                <a16:creationId xmlns:a16="http://schemas.microsoft.com/office/drawing/2014/main" id="{DB0C8F2A-B5DE-4405-B317-31C998FDD00F}"/>
              </a:ext>
            </a:extLst>
          </p:cNvPr>
          <p:cNvPicPr>
            <a:picLocks noChangeAspect="1"/>
          </p:cNvPicPr>
          <p:nvPr/>
        </p:nvPicPr>
        <p:blipFill>
          <a:blip r:embed="rId5"/>
          <a:stretch>
            <a:fillRect/>
          </a:stretch>
        </p:blipFill>
        <p:spPr>
          <a:xfrm>
            <a:off x="2394857" y="1650101"/>
            <a:ext cx="8239554" cy="4211132"/>
          </a:xfrm>
          <a:prstGeom prst="rect">
            <a:avLst/>
          </a:prstGeom>
        </p:spPr>
      </p:pic>
      <p:pic>
        <p:nvPicPr>
          <p:cNvPr id="4" name="Audio 3">
            <a:hlinkClick r:id="" action="ppaction://media"/>
            <a:extLst>
              <a:ext uri="{FF2B5EF4-FFF2-40B4-BE49-F238E27FC236}">
                <a16:creationId xmlns:a16="http://schemas.microsoft.com/office/drawing/2014/main" id="{3AF9C5CA-753C-40C4-8D2B-2CBFC3AE3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40993186"/>
      </p:ext>
    </p:extLst>
  </p:cSld>
  <p:clrMapOvr>
    <a:masterClrMapping/>
  </p:clrMapOvr>
  <mc:AlternateContent xmlns:mc="http://schemas.openxmlformats.org/markup-compatibility/2006" xmlns:p14="http://schemas.microsoft.com/office/powerpoint/2010/main">
    <mc:Choice Requires="p14">
      <p:transition spd="slow" p14:dur="2000" advTm="18166"/>
    </mc:Choice>
    <mc:Fallback xmlns="">
      <p:transition spd="slow" advTm="18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mariellek\AppData\Local\Microsoft\Windows\Temporary Internet Files\Content.Outlook\PT1FSIW7\IMG_1024.JPG"/>
          <p:cNvPicPr>
            <a:picLocks noGrp="1"/>
          </p:cNvPicPr>
          <p:nvPr>
            <p:ph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794896" y="710486"/>
            <a:ext cx="4970848" cy="5437029"/>
          </a:xfrm>
          <a:prstGeom prst="rect">
            <a:avLst/>
          </a:prstGeom>
          <a:noFill/>
          <a:ln>
            <a:noFill/>
          </a:ln>
        </p:spPr>
      </p:pic>
      <p:pic>
        <p:nvPicPr>
          <p:cNvPr id="6" name="Audio 5">
            <a:hlinkClick r:id="" action="ppaction://media"/>
            <a:extLst>
              <a:ext uri="{FF2B5EF4-FFF2-40B4-BE49-F238E27FC236}">
                <a16:creationId xmlns:a16="http://schemas.microsoft.com/office/drawing/2014/main" id="{B0B62E7B-8540-4C01-9E88-1E0C180066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0438602"/>
      </p:ext>
    </p:extLst>
  </p:cSld>
  <p:clrMapOvr>
    <a:masterClrMapping/>
  </p:clrMapOvr>
  <mc:AlternateContent xmlns:mc="http://schemas.openxmlformats.org/markup-compatibility/2006" xmlns:p14="http://schemas.microsoft.com/office/powerpoint/2010/main">
    <mc:Choice Requires="p14">
      <p:transition spd="slow" p14:dur="2000" advTm="12856"/>
    </mc:Choice>
    <mc:Fallback xmlns="">
      <p:transition spd="slow" advTm="12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title" idx="4294967295"/>
          </p:nvPr>
        </p:nvSpPr>
        <p:spPr bwMode="auto">
          <a:xfrm>
            <a:off x="444137" y="461146"/>
            <a:ext cx="8229600" cy="647700"/>
          </a:xfrm>
          <a:solidFill>
            <a:srgbClr val="FFFFFF"/>
          </a:solidFill>
          <a:ln>
            <a:noFill/>
            <a:miter lim="800000"/>
            <a:headEnd/>
            <a:tailEnd/>
          </a:ln>
        </p:spPr>
        <p:txBody>
          <a:bodyPr vert="horz" wrap="square" lIns="91440" tIns="45720" rIns="91440" bIns="45720" numCol="1" rtlCol="0" anchor="t" anchorCtr="0" compatLnSpc="1">
            <a:prstTxWarp prst="textNoShape">
              <a:avLst/>
            </a:prstTxWarp>
            <a:normAutofit fontScale="90000"/>
          </a:bodyPr>
          <a:lstStyle/>
          <a:p>
            <a:pPr algn="l" eaLnBrk="1" hangingPunct="1"/>
            <a:r>
              <a:rPr lang="en-GB" altLang="en-US" sz="3600" b="1" dirty="0">
                <a:solidFill>
                  <a:srgbClr val="78BE20"/>
                </a:solidFill>
                <a:latin typeface="Arial" panose="020B0604020202020204" pitchFamily="34" charset="0"/>
                <a:ea typeface="Verdana" panose="020B0604030504040204" pitchFamily="34" charset="0"/>
                <a:cs typeface="Arial" panose="020B0604020202020204" pitchFamily="34" charset="0"/>
              </a:rPr>
              <a:t>Steps? Black hole? Flowers?</a:t>
            </a:r>
            <a:br>
              <a:rPr lang="en-US" altLang="en-US" sz="3200" dirty="0">
                <a:solidFill>
                  <a:srgbClr val="003366"/>
                </a:solidFill>
                <a:latin typeface="Verdana" pitchFamily="34" charset="0"/>
              </a:rPr>
            </a:br>
            <a:endParaRPr lang="en-US" altLang="en-US" sz="3200" dirty="0">
              <a:solidFill>
                <a:srgbClr val="003366"/>
              </a:solidFill>
              <a:latin typeface="Verdana" pitchFamily="34" charset="0"/>
            </a:endParaRPr>
          </a:p>
        </p:txBody>
      </p:sp>
      <p:pic>
        <p:nvPicPr>
          <p:cNvPr id="33797" name="Picture 4" descr="New%20stock%20end%20Sept%2009%20008"/>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bwMode="auto">
          <a:xfrm rot="16200000">
            <a:off x="3947317" y="-455613"/>
            <a:ext cx="4297363" cy="8367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1F1842A4-AB3E-4C2B-A58F-A6D7571EF6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75357668"/>
      </p:ext>
    </p:extLst>
  </p:cSld>
  <p:clrMapOvr>
    <a:masterClrMapping/>
  </p:clrMapOvr>
  <mc:AlternateContent xmlns:mc="http://schemas.openxmlformats.org/markup-compatibility/2006" xmlns:p14="http://schemas.microsoft.com/office/powerpoint/2010/main">
    <mc:Choice Requires="p14">
      <p:transition spd="slow" p14:dur="2000" advTm="19877"/>
    </mc:Choice>
    <mc:Fallback xmlns="">
      <p:transition spd="slow" advTm="19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63266-FE23-41D1-9060-F764C10193C1}"/>
              </a:ext>
            </a:extLst>
          </p:cNvPr>
          <p:cNvSpPr>
            <a:spLocks noGrp="1"/>
          </p:cNvSpPr>
          <p:nvPr>
            <p:ph type="title" idx="4294967295"/>
          </p:nvPr>
        </p:nvSpPr>
        <p:spPr>
          <a:xfrm>
            <a:off x="0" y="293688"/>
            <a:ext cx="10515600" cy="1325562"/>
          </a:xfrm>
        </p:spPr>
        <p:txBody>
          <a:bodyPr>
            <a:normAutofit/>
          </a:bodyPr>
          <a:lstStyle/>
          <a:p>
            <a:r>
              <a:rPr lang="en-GB" sz="3600" b="1" dirty="0">
                <a:solidFill>
                  <a:srgbClr val="92D050"/>
                </a:solidFill>
                <a:latin typeface="Arial" panose="020B0604020202020204" pitchFamily="34" charset="0"/>
                <a:cs typeface="Arial" panose="020B0604020202020204" pitchFamily="34" charset="0"/>
              </a:rPr>
              <a:t>“There’s a mouse in the bin”</a:t>
            </a:r>
          </a:p>
        </p:txBody>
      </p:sp>
      <p:pic>
        <p:nvPicPr>
          <p:cNvPr id="4" name="Content Placeholder 3" descr="Picture_0012">
            <a:extLst>
              <a:ext uri="{FF2B5EF4-FFF2-40B4-BE49-F238E27FC236}">
                <a16:creationId xmlns:a16="http://schemas.microsoft.com/office/drawing/2014/main" id="{9E2375DC-ADDD-4DCC-8E99-543D712D8905}"/>
              </a:ext>
            </a:extLst>
          </p:cNvPr>
          <p:cNvPicPr>
            <a:picLocks noGrp="1" noChangeAspect="1" noChangeArrowheads="1"/>
          </p:cNvPicPr>
          <p:nvPr>
            <p:ph idx="4294967295"/>
          </p:nvPr>
        </p:nvPicPr>
        <p:blipFill>
          <a:blip r:embed="rId4" cstate="print">
            <a:extLst>
              <a:ext uri="{28A0092B-C50C-407E-A947-70E740481C1C}">
                <a14:useLocalDpi xmlns:a14="http://schemas.microsoft.com/office/drawing/2010/main" val="0"/>
              </a:ext>
            </a:extLst>
          </a:blip>
          <a:srcRect t="8633" r="6216" b="17114"/>
          <a:stretch>
            <a:fillRect/>
          </a:stretch>
        </p:blipFill>
        <p:spPr bwMode="auto">
          <a:xfrm>
            <a:off x="836023" y="2158456"/>
            <a:ext cx="3127375" cy="4060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icture_0012">
            <a:extLst>
              <a:ext uri="{FF2B5EF4-FFF2-40B4-BE49-F238E27FC236}">
                <a16:creationId xmlns:a16="http://schemas.microsoft.com/office/drawing/2014/main" id="{A9176A0A-7583-471C-AC72-CABA87E08E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213" t="38091" r="8850" b="25783"/>
          <a:stretch>
            <a:fillRect/>
          </a:stretch>
        </p:blipFill>
        <p:spPr bwMode="auto">
          <a:xfrm>
            <a:off x="6273815" y="1380239"/>
            <a:ext cx="3909577" cy="476975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14E07D6-9375-4754-B685-37BFFCC90AD1}"/>
              </a:ext>
            </a:extLst>
          </p:cNvPr>
          <p:cNvSpPr/>
          <p:nvPr/>
        </p:nvSpPr>
        <p:spPr>
          <a:xfrm>
            <a:off x="6709148" y="1901371"/>
            <a:ext cx="1185334" cy="1275644"/>
          </a:xfrm>
          <a:prstGeom prst="ellipse">
            <a:avLst/>
          </a:prstGeom>
          <a:noFill/>
          <a:ln w="762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Audio 7">
            <a:hlinkClick r:id="" action="ppaction://media"/>
            <a:extLst>
              <a:ext uri="{FF2B5EF4-FFF2-40B4-BE49-F238E27FC236}">
                <a16:creationId xmlns:a16="http://schemas.microsoft.com/office/drawing/2014/main" id="{676C5B1D-85B6-4171-8D41-5A2BEC6A71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7" name="Oval 6">
            <a:extLst>
              <a:ext uri="{FF2B5EF4-FFF2-40B4-BE49-F238E27FC236}">
                <a16:creationId xmlns:a16="http://schemas.microsoft.com/office/drawing/2014/main" id="{C7C62A9A-532E-488D-AE38-125859F7AB27}"/>
              </a:ext>
            </a:extLst>
          </p:cNvPr>
          <p:cNvSpPr/>
          <p:nvPr/>
        </p:nvSpPr>
        <p:spPr>
          <a:xfrm>
            <a:off x="9164162" y="5136606"/>
            <a:ext cx="1185334" cy="1275644"/>
          </a:xfrm>
          <a:prstGeom prst="ellipse">
            <a:avLst/>
          </a:prstGeom>
          <a:noFill/>
          <a:ln w="762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869890"/>
      </p:ext>
    </p:extLst>
  </p:cSld>
  <p:clrMapOvr>
    <a:masterClrMapping/>
  </p:clrMapOvr>
  <mc:AlternateContent xmlns:mc="http://schemas.openxmlformats.org/markup-compatibility/2006" xmlns:p14="http://schemas.microsoft.com/office/powerpoint/2010/main">
    <mc:Choice Requires="p14">
      <p:transition spd="slow" p14:dur="2000" advTm="44070"/>
    </mc:Choice>
    <mc:Fallback xmlns="">
      <p:transition spd="slow" advTm="44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ctrTitle" idx="4294967295"/>
          </p:nvPr>
        </p:nvSpPr>
        <p:spPr bwMode="auto">
          <a:xfrm>
            <a:off x="304800" y="451366"/>
            <a:ext cx="8640763" cy="790575"/>
          </a:xfrm>
          <a:ln w="57150" cmpd="thinThick">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p>
            <a:pPr algn="l" eaLnBrk="1" hangingPunct="1">
              <a:defRPr/>
            </a:pPr>
            <a:r>
              <a:rPr lang="en-US" sz="3200" b="1" dirty="0">
                <a:solidFill>
                  <a:srgbClr val="78BE20"/>
                </a:solidFill>
                <a:latin typeface="Arial" panose="020B0604020202020204" pitchFamily="34" charset="0"/>
                <a:ea typeface="Verdana" panose="020B0604030504040204" pitchFamily="34" charset="0"/>
                <a:cs typeface="Arial" panose="020B0604020202020204" pitchFamily="34" charset="0"/>
              </a:rPr>
              <a:t>What do they see and how can you tell?</a:t>
            </a:r>
          </a:p>
        </p:txBody>
      </p:sp>
      <p:sp>
        <p:nvSpPr>
          <p:cNvPr id="34821" name="Text Box 3"/>
          <p:cNvSpPr txBox="1">
            <a:spLocks noChangeArrowheads="1"/>
          </p:cNvSpPr>
          <p:nvPr/>
        </p:nvSpPr>
        <p:spPr bwMode="auto">
          <a:xfrm>
            <a:off x="3429000" y="3124200"/>
            <a:ext cx="807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Bef>
                <a:spcPct val="50000"/>
              </a:spcBef>
            </a:pPr>
            <a:r>
              <a:rPr lang="en-US" altLang="en-US" sz="2000">
                <a:latin typeface="Times New Roman" pitchFamily="18" charset="0"/>
              </a:rPr>
              <a:t>	</a:t>
            </a:r>
          </a:p>
        </p:txBody>
      </p:sp>
      <p:sp>
        <p:nvSpPr>
          <p:cNvPr id="267268" name="Text Box 4"/>
          <p:cNvSpPr txBox="1">
            <a:spLocks noChangeArrowheads="1"/>
          </p:cNvSpPr>
          <p:nvPr/>
        </p:nvSpPr>
        <p:spPr bwMode="auto">
          <a:xfrm>
            <a:off x="588557" y="1690571"/>
            <a:ext cx="1065718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r>
              <a:rPr lang="en-GB" altLang="en-US" sz="2400" dirty="0">
                <a:solidFill>
                  <a:srgbClr val="005EB8"/>
                </a:solidFill>
                <a:latin typeface="Arial" panose="020B0604020202020204" pitchFamily="34" charset="0"/>
                <a:ea typeface="Verdana" panose="020B0604030504040204" pitchFamily="34" charset="0"/>
                <a:cs typeface="Arial" panose="020B0604020202020204" pitchFamily="34" charset="0"/>
              </a:rPr>
              <a:t>Pay close attention to how the person is reacting to their surroundings</a:t>
            </a:r>
          </a:p>
          <a:p>
            <a:endParaRPr lang="en-GB" altLang="en-US" sz="2400" dirty="0">
              <a:solidFill>
                <a:srgbClr val="005EB8"/>
              </a:solidFill>
              <a:latin typeface="Arial" panose="020B0604020202020204" pitchFamily="34" charset="0"/>
              <a:ea typeface="Verdana" panose="020B0604030504040204" pitchFamily="34" charset="0"/>
              <a:cs typeface="Arial" panose="020B0604020202020204" pitchFamily="34" charset="0"/>
            </a:endParaRPr>
          </a:p>
          <a:p>
            <a:r>
              <a:rPr lang="en-GB" altLang="en-US" sz="2400" dirty="0">
                <a:solidFill>
                  <a:srgbClr val="005EB8"/>
                </a:solidFill>
                <a:latin typeface="Arial" panose="020B0604020202020204" pitchFamily="34" charset="0"/>
                <a:ea typeface="Verdana" panose="020B0604030504040204" pitchFamily="34" charset="0"/>
                <a:cs typeface="Arial" panose="020B0604020202020204" pitchFamily="34" charset="0"/>
              </a:rPr>
              <a:t>Strong patterns/ shiny surfaces / reflections /  poor lighting that casts shadows - all make visual mistakes more likely</a:t>
            </a:r>
          </a:p>
          <a:p>
            <a:endParaRPr lang="en-GB" altLang="en-US" sz="2400" dirty="0">
              <a:solidFill>
                <a:srgbClr val="005EB8"/>
              </a:solidFill>
              <a:latin typeface="Arial" panose="020B0604020202020204" pitchFamily="34" charset="0"/>
              <a:ea typeface="Verdana" panose="020B0604030504040204" pitchFamily="34" charset="0"/>
              <a:cs typeface="Arial" panose="020B0604020202020204" pitchFamily="34" charset="0"/>
            </a:endParaRPr>
          </a:p>
          <a:p>
            <a:r>
              <a:rPr lang="en-GB" altLang="en-US" sz="2400" dirty="0">
                <a:solidFill>
                  <a:srgbClr val="005EB8"/>
                </a:solidFill>
                <a:latin typeface="Arial" panose="020B0604020202020204" pitchFamily="34" charset="0"/>
                <a:ea typeface="Verdana" panose="020B0604030504040204" pitchFamily="34" charset="0"/>
                <a:cs typeface="Arial" panose="020B0604020202020204" pitchFamily="34" charset="0"/>
              </a:rPr>
              <a:t>Can you make any changes to lighting or decor to minimise confusion?</a:t>
            </a:r>
          </a:p>
          <a:p>
            <a:endParaRPr lang="en-GB" altLang="en-US" sz="2400" dirty="0">
              <a:solidFill>
                <a:srgbClr val="0099CC"/>
              </a:solidFill>
            </a:endParaRPr>
          </a:p>
        </p:txBody>
      </p:sp>
      <p:pic>
        <p:nvPicPr>
          <p:cNvPr id="2" name="Audio 1">
            <a:hlinkClick r:id="" action="ppaction://media"/>
            <a:extLst>
              <a:ext uri="{FF2B5EF4-FFF2-40B4-BE49-F238E27FC236}">
                <a16:creationId xmlns:a16="http://schemas.microsoft.com/office/drawing/2014/main" id="{7CAE3552-A13C-4326-8D4D-3DC3D93573E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17085229"/>
      </p:ext>
    </p:extLst>
  </p:cSld>
  <p:clrMapOvr>
    <a:masterClrMapping/>
  </p:clrMapOvr>
  <mc:AlternateContent xmlns:mc="http://schemas.openxmlformats.org/markup-compatibility/2006" xmlns:p14="http://schemas.microsoft.com/office/powerpoint/2010/main">
    <mc:Choice Requires="p14">
      <p:transition spd="slow" p14:dur="2000" advTm="38342"/>
    </mc:Choice>
    <mc:Fallback xmlns="">
      <p:transition spd="slow" advTm="38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91E7E69-FAFE-46E5-8A5D-8D5D8398CD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10" name="TextBox 4">
            <a:extLst>
              <a:ext uri="{FF2B5EF4-FFF2-40B4-BE49-F238E27FC236}">
                <a16:creationId xmlns:a16="http://schemas.microsoft.com/office/drawing/2014/main" id="{3D50CEBE-7D62-402D-B530-804E94098F29}"/>
              </a:ext>
            </a:extLst>
          </p:cNvPr>
          <p:cNvSpPr txBox="1">
            <a:spLocks noChangeArrowheads="1"/>
          </p:cNvSpPr>
          <p:nvPr/>
        </p:nvSpPr>
        <p:spPr bwMode="auto">
          <a:xfrm>
            <a:off x="334103" y="1796819"/>
            <a:ext cx="11330516" cy="200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GB" altLang="en-US" sz="8000" b="1" dirty="0">
                <a:solidFill>
                  <a:srgbClr val="005EB8"/>
                </a:solidFill>
              </a:rPr>
              <a:t>Thank you</a:t>
            </a:r>
          </a:p>
          <a:p>
            <a:pPr>
              <a:lnSpc>
                <a:spcPts val="4933"/>
              </a:lnSpc>
              <a:spcBef>
                <a:spcPct val="0"/>
              </a:spcBef>
              <a:buNone/>
            </a:pPr>
            <a:r>
              <a:rPr lang="en-GB" altLang="en-US" sz="7200" b="1" dirty="0">
                <a:solidFill>
                  <a:srgbClr val="78BE20"/>
                </a:solidFill>
              </a:rPr>
              <a:t>               </a:t>
            </a:r>
            <a:r>
              <a:rPr lang="en-GB" altLang="en-US" sz="5333" dirty="0">
                <a:solidFill>
                  <a:srgbClr val="78BE20"/>
                </a:solidFill>
              </a:rPr>
              <a:t>Time for a break…</a:t>
            </a:r>
            <a:endParaRPr lang="en-GB" altLang="en-US" sz="7200" b="1" dirty="0">
              <a:solidFill>
                <a:srgbClr val="78BE20"/>
              </a:solidFill>
            </a:endParaRPr>
          </a:p>
        </p:txBody>
      </p:sp>
    </p:spTree>
    <p:extLst>
      <p:ext uri="{BB962C8B-B14F-4D97-AF65-F5344CB8AC3E}">
        <p14:creationId xmlns:p14="http://schemas.microsoft.com/office/powerpoint/2010/main" val="2436976979"/>
      </p:ext>
    </p:extLst>
  </p:cSld>
  <p:clrMapOvr>
    <a:masterClrMapping/>
  </p:clrMapOvr>
  <mc:AlternateContent xmlns:mc="http://schemas.openxmlformats.org/markup-compatibility/2006" xmlns:p14="http://schemas.microsoft.com/office/powerpoint/2010/main">
    <mc:Choice Requires="p14">
      <p:transition spd="slow" p14:dur="2000" advTm="6649"/>
    </mc:Choice>
    <mc:Fallback xmlns="">
      <p:transition spd="slow" advTm="6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7051" y="313101"/>
            <a:ext cx="8229600" cy="1066800"/>
          </a:xfrm>
        </p:spPr>
        <p:txBody>
          <a:bodyPr>
            <a:noAutofit/>
          </a:bodyPr>
          <a:lstStyle/>
          <a:p>
            <a:pPr algn="l"/>
            <a:r>
              <a:rPr lang="en-GB" sz="3200" b="1" dirty="0">
                <a:solidFill>
                  <a:srgbClr val="78BE20"/>
                </a:solidFill>
                <a:latin typeface="Arial" panose="020B0604020202020204" pitchFamily="34" charset="0"/>
                <a:ea typeface="Verdana" panose="020B0604030504040204" pitchFamily="34" charset="0"/>
                <a:cs typeface="Arial" panose="020B0604020202020204" pitchFamily="34" charset="0"/>
              </a:rPr>
              <a:t>Physical difficulties in dementia</a:t>
            </a:r>
          </a:p>
        </p:txBody>
      </p:sp>
      <p:sp>
        <p:nvSpPr>
          <p:cNvPr id="3" name="Content Placeholder 2"/>
          <p:cNvSpPr>
            <a:spLocks noGrp="1"/>
          </p:cNvSpPr>
          <p:nvPr>
            <p:ph idx="4294967295"/>
          </p:nvPr>
        </p:nvSpPr>
        <p:spPr>
          <a:xfrm>
            <a:off x="548640" y="1728788"/>
            <a:ext cx="10337074" cy="3261224"/>
          </a:xfrm>
        </p:spPr>
        <p:txBody>
          <a:bodyPr>
            <a:noAutofit/>
          </a:bodyPr>
          <a:lstStyle/>
          <a:p>
            <a:pPr marL="0" indent="0">
              <a:buNone/>
            </a:pPr>
            <a:r>
              <a:rPr lang="en-GB" sz="2400" dirty="0">
                <a:solidFill>
                  <a:srgbClr val="005EB8"/>
                </a:solidFill>
                <a:latin typeface="Arial" panose="020B0604020202020204" pitchFamily="34" charset="0"/>
                <a:ea typeface="Verdana" panose="020B0604030504040204" pitchFamily="34" charset="0"/>
                <a:cs typeface="Arial" panose="020B0604020202020204" pitchFamily="34" charset="0"/>
              </a:rPr>
              <a:t>May be due to:</a:t>
            </a:r>
          </a:p>
          <a:p>
            <a:pPr marL="0" indent="0">
              <a:buNone/>
            </a:pPr>
            <a:endParaRPr lang="en-GB" sz="24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a:buClr>
                <a:srgbClr val="78BE20"/>
              </a:buClr>
            </a:pPr>
            <a:r>
              <a:rPr lang="en-GB" sz="2400" dirty="0">
                <a:solidFill>
                  <a:srgbClr val="005EB8"/>
                </a:solidFill>
                <a:latin typeface="Arial" panose="020B0604020202020204" pitchFamily="34" charset="0"/>
                <a:ea typeface="Verdana" panose="020B0604030504040204" pitchFamily="34" charset="0"/>
                <a:cs typeface="Arial" panose="020B0604020202020204" pitchFamily="34" charset="0"/>
              </a:rPr>
              <a:t>Direct damage to the parts of the brain involved e.g. in balance and walking; in judging distances; in recognising physical sensations; in differentiating night and day  etc.</a:t>
            </a:r>
          </a:p>
          <a:p>
            <a:pPr>
              <a:buClr>
                <a:srgbClr val="78BE20"/>
              </a:buClr>
            </a:pPr>
            <a:endParaRPr lang="en-GB" sz="24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a:buClr>
                <a:srgbClr val="78BE20"/>
              </a:buClr>
            </a:pPr>
            <a:r>
              <a:rPr lang="en-GB" sz="2400" dirty="0">
                <a:solidFill>
                  <a:srgbClr val="005EB8"/>
                </a:solidFill>
                <a:latin typeface="Arial" panose="020B0604020202020204" pitchFamily="34" charset="0"/>
                <a:ea typeface="Verdana" panose="020B0604030504040204" pitchFamily="34" charset="0"/>
                <a:cs typeface="Arial" panose="020B0604020202020204" pitchFamily="34" charset="0"/>
              </a:rPr>
              <a:t>Memory loss and difficulties in thinking, organising, and planning, making it harder for the person to take care of their physical needs independently</a:t>
            </a:r>
          </a:p>
        </p:txBody>
      </p:sp>
      <p:pic>
        <p:nvPicPr>
          <p:cNvPr id="6" name="Audio 5">
            <a:hlinkClick r:id="" action="ppaction://media"/>
            <a:extLst>
              <a:ext uri="{FF2B5EF4-FFF2-40B4-BE49-F238E27FC236}">
                <a16:creationId xmlns:a16="http://schemas.microsoft.com/office/drawing/2014/main" id="{213AE60E-875A-48E7-887D-583746A8F48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51712932"/>
      </p:ext>
    </p:extLst>
  </p:cSld>
  <p:clrMapOvr>
    <a:masterClrMapping/>
  </p:clrMapOvr>
  <mc:AlternateContent xmlns:mc="http://schemas.openxmlformats.org/markup-compatibility/2006" xmlns:p14="http://schemas.microsoft.com/office/powerpoint/2010/main">
    <mc:Choice Requires="p14">
      <p:transition spd="slow" p14:dur="2000" advTm="47697"/>
    </mc:Choice>
    <mc:Fallback xmlns="">
      <p:transition spd="slow" advTm="47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317613" y="424990"/>
            <a:ext cx="3203848" cy="2016224"/>
          </a:xfrm>
          <a:prstGeom prst="cloudCallout">
            <a:avLst/>
          </a:prstGeom>
          <a:solidFill>
            <a:srgbClr val="005E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I’m feeling cold</a:t>
            </a:r>
          </a:p>
        </p:txBody>
      </p:sp>
      <p:sp>
        <p:nvSpPr>
          <p:cNvPr id="5" name="Cloud Callout 4"/>
          <p:cNvSpPr/>
          <p:nvPr/>
        </p:nvSpPr>
        <p:spPr>
          <a:xfrm>
            <a:off x="8155368" y="1363278"/>
            <a:ext cx="3312368" cy="2016224"/>
          </a:xfrm>
          <a:prstGeom prst="cloudCallout">
            <a:avLst/>
          </a:prstGeom>
          <a:solidFill>
            <a:srgbClr val="005EB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My foot is bleeding</a:t>
            </a:r>
          </a:p>
        </p:txBody>
      </p:sp>
      <p:sp>
        <p:nvSpPr>
          <p:cNvPr id="7" name="Cloud Callout 6"/>
          <p:cNvSpPr/>
          <p:nvPr/>
        </p:nvSpPr>
        <p:spPr>
          <a:xfrm>
            <a:off x="8281454" y="3965200"/>
            <a:ext cx="2915816" cy="1944216"/>
          </a:xfrm>
          <a:prstGeom prst="cloudCallout">
            <a:avLst/>
          </a:prstGeom>
          <a:solidFill>
            <a:srgbClr val="005E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“Take 1 tablet four times a day an hour before eating”</a:t>
            </a:r>
          </a:p>
        </p:txBody>
      </p:sp>
      <p:sp>
        <p:nvSpPr>
          <p:cNvPr id="2" name="Oval 1"/>
          <p:cNvSpPr/>
          <p:nvPr/>
        </p:nvSpPr>
        <p:spPr>
          <a:xfrm>
            <a:off x="4319034" y="334768"/>
            <a:ext cx="2826315" cy="1820525"/>
          </a:xfrm>
          <a:prstGeom prst="ellipse">
            <a:avLst/>
          </a:prstGeom>
          <a:ln w="28575">
            <a:solidFill>
              <a:srgbClr val="005EB8"/>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latin typeface="Arial" panose="020B0604020202020204" pitchFamily="34" charset="0"/>
                <a:cs typeface="Arial" panose="020B0604020202020204" pitchFamily="34" charset="0"/>
              </a:rPr>
              <a:t>Planning &amp; Problem Solving (executive function)</a:t>
            </a:r>
          </a:p>
        </p:txBody>
      </p:sp>
      <p:sp>
        <p:nvSpPr>
          <p:cNvPr id="8" name="Oval 7"/>
          <p:cNvSpPr/>
          <p:nvPr/>
        </p:nvSpPr>
        <p:spPr>
          <a:xfrm>
            <a:off x="1919537" y="2578566"/>
            <a:ext cx="2556284" cy="1601873"/>
          </a:xfrm>
          <a:prstGeom prst="ellipse">
            <a:avLst/>
          </a:prstGeom>
          <a:ln w="28575">
            <a:solidFill>
              <a:srgbClr val="005EB8"/>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latin typeface="Arial" panose="020B0604020202020204" pitchFamily="34" charset="0"/>
                <a:cs typeface="Arial" panose="020B0604020202020204" pitchFamily="34" charset="0"/>
              </a:rPr>
              <a:t>Memory</a:t>
            </a:r>
          </a:p>
        </p:txBody>
      </p:sp>
      <p:sp>
        <p:nvSpPr>
          <p:cNvPr id="9" name="Oval 8"/>
          <p:cNvSpPr/>
          <p:nvPr/>
        </p:nvSpPr>
        <p:spPr>
          <a:xfrm>
            <a:off x="5485840" y="2441214"/>
            <a:ext cx="2448272" cy="1739225"/>
          </a:xfrm>
          <a:prstGeom prst="ellipse">
            <a:avLst/>
          </a:prstGeom>
          <a:ln w="28575">
            <a:solidFill>
              <a:srgbClr val="005EB8"/>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latin typeface="Arial" panose="020B0604020202020204" pitchFamily="34" charset="0"/>
                <a:cs typeface="Arial" panose="020B0604020202020204" pitchFamily="34" charset="0"/>
              </a:rPr>
              <a:t>Language</a:t>
            </a:r>
          </a:p>
        </p:txBody>
      </p:sp>
      <p:sp>
        <p:nvSpPr>
          <p:cNvPr id="10" name="Oval 9"/>
          <p:cNvSpPr/>
          <p:nvPr/>
        </p:nvSpPr>
        <p:spPr>
          <a:xfrm>
            <a:off x="2044329" y="4603712"/>
            <a:ext cx="2619291" cy="1633600"/>
          </a:xfrm>
          <a:prstGeom prst="ellipse">
            <a:avLst/>
          </a:prstGeom>
          <a:ln w="28575">
            <a:solidFill>
              <a:srgbClr val="005EB8"/>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latin typeface="Arial" panose="020B0604020202020204" pitchFamily="34" charset="0"/>
                <a:cs typeface="Arial" panose="020B0604020202020204" pitchFamily="34" charset="0"/>
              </a:rPr>
              <a:t>Visuospatial</a:t>
            </a:r>
          </a:p>
        </p:txBody>
      </p:sp>
      <p:sp>
        <p:nvSpPr>
          <p:cNvPr id="14" name="Oval 13"/>
          <p:cNvSpPr/>
          <p:nvPr/>
        </p:nvSpPr>
        <p:spPr>
          <a:xfrm>
            <a:off x="5489784" y="4489922"/>
            <a:ext cx="2622440" cy="1747391"/>
          </a:xfrm>
          <a:prstGeom prst="ellipse">
            <a:avLst/>
          </a:prstGeom>
          <a:ln w="28575">
            <a:solidFill>
              <a:srgbClr val="005EB8"/>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latin typeface="Arial" panose="020B0604020202020204" pitchFamily="34" charset="0"/>
                <a:cs typeface="Arial" panose="020B0604020202020204" pitchFamily="34" charset="0"/>
              </a:rPr>
              <a:t>Attention/ Concentration</a:t>
            </a:r>
          </a:p>
        </p:txBody>
      </p:sp>
      <p:pic>
        <p:nvPicPr>
          <p:cNvPr id="11" name="Audio 10">
            <a:hlinkClick r:id="" action="ppaction://media"/>
            <a:extLst>
              <a:ext uri="{FF2B5EF4-FFF2-40B4-BE49-F238E27FC236}">
                <a16:creationId xmlns:a16="http://schemas.microsoft.com/office/drawing/2014/main" id="{D93F3C04-2224-4F21-8551-4D47802D8B9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29239128"/>
      </p:ext>
    </p:extLst>
  </p:cSld>
  <p:clrMapOvr>
    <a:masterClrMapping/>
  </p:clrMapOvr>
  <mc:AlternateContent xmlns:mc="http://schemas.openxmlformats.org/markup-compatibility/2006" xmlns:p14="http://schemas.microsoft.com/office/powerpoint/2010/main">
    <mc:Choice Requires="p14">
      <p:transition spd="slow" p14:dur="2000" advTm="167186"/>
    </mc:Choice>
    <mc:Fallback xmlns="">
      <p:transition spd="slow" advTm="167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0263" y="412115"/>
            <a:ext cx="8229600" cy="652463"/>
          </a:xfrm>
        </p:spPr>
        <p:txBody>
          <a:bodyPr>
            <a:normAutofit/>
          </a:bodyPr>
          <a:lstStyle/>
          <a:p>
            <a:pPr algn="l"/>
            <a:r>
              <a:rPr lang="en-GB" sz="3200" b="1" dirty="0">
                <a:solidFill>
                  <a:srgbClr val="78BE20"/>
                </a:solidFill>
                <a:latin typeface="Arial" panose="020B0604020202020204" pitchFamily="34" charset="0"/>
                <a:ea typeface="Verdana" panose="020B0604030504040204" pitchFamily="34" charset="0"/>
                <a:cs typeface="Arial" panose="020B0604020202020204" pitchFamily="34" charset="0"/>
              </a:rPr>
              <a:t>Mobility and falls</a:t>
            </a:r>
          </a:p>
        </p:txBody>
      </p:sp>
      <p:sp>
        <p:nvSpPr>
          <p:cNvPr id="3" name="Content Placeholder 2"/>
          <p:cNvSpPr>
            <a:spLocks noGrp="1"/>
          </p:cNvSpPr>
          <p:nvPr>
            <p:ph idx="4294967295"/>
          </p:nvPr>
        </p:nvSpPr>
        <p:spPr>
          <a:xfrm>
            <a:off x="609600" y="1785529"/>
            <a:ext cx="10848975" cy="3773488"/>
          </a:xfrm>
        </p:spPr>
        <p:txBody>
          <a:bodyPr>
            <a:noAutofit/>
          </a:bodyPr>
          <a:lstStyle/>
          <a:p>
            <a:pPr>
              <a:buClr>
                <a:srgbClr val="78BE20"/>
              </a:buClr>
            </a:pPr>
            <a:r>
              <a:rPr lang="en-GB" sz="2000" dirty="0">
                <a:solidFill>
                  <a:srgbClr val="005EB8"/>
                </a:solidFill>
                <a:latin typeface="Arial" panose="020B0604020202020204" pitchFamily="34" charset="0"/>
                <a:ea typeface="Verdana" panose="020B0604030504040204" pitchFamily="34" charset="0"/>
                <a:cs typeface="Arial" panose="020B0604020202020204" pitchFamily="34" charset="0"/>
              </a:rPr>
              <a:t>Mobility problems and falls may be a </a:t>
            </a:r>
            <a:r>
              <a:rPr lang="en-GB" sz="2000" u="sng" dirty="0">
                <a:solidFill>
                  <a:srgbClr val="005EB8"/>
                </a:solidFill>
                <a:latin typeface="Arial" panose="020B0604020202020204" pitchFamily="34" charset="0"/>
                <a:ea typeface="Verdana" panose="020B0604030504040204" pitchFamily="34" charset="0"/>
                <a:cs typeface="Arial" panose="020B0604020202020204" pitchFamily="34" charset="0"/>
              </a:rPr>
              <a:t>core symptom </a:t>
            </a:r>
            <a:r>
              <a:rPr lang="en-GB" sz="2000" dirty="0">
                <a:solidFill>
                  <a:srgbClr val="005EB8"/>
                </a:solidFill>
                <a:latin typeface="Arial" panose="020B0604020202020204" pitchFamily="34" charset="0"/>
                <a:ea typeface="Verdana" panose="020B0604030504040204" pitchFamily="34" charset="0"/>
                <a:cs typeface="Arial" panose="020B0604020202020204" pitchFamily="34" charset="0"/>
              </a:rPr>
              <a:t>of some types of dementia (e.g. Parkinson’s &amp; Lewy Body dementia)</a:t>
            </a:r>
          </a:p>
          <a:p>
            <a:pPr>
              <a:buClr>
                <a:srgbClr val="78BE20"/>
              </a:buClr>
            </a:pPr>
            <a:endParaRPr lang="en-GB" sz="20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a:buClr>
                <a:srgbClr val="78BE20"/>
              </a:buClr>
            </a:pPr>
            <a:r>
              <a:rPr lang="en-GB" sz="2000" dirty="0">
                <a:solidFill>
                  <a:srgbClr val="005EB8"/>
                </a:solidFill>
                <a:latin typeface="Arial" panose="020B0604020202020204" pitchFamily="34" charset="0"/>
                <a:ea typeface="Verdana" panose="020B0604030504040204" pitchFamily="34" charset="0"/>
                <a:cs typeface="Arial" panose="020B0604020202020204" pitchFamily="34" charset="0"/>
              </a:rPr>
              <a:t>For some people changes in the way they </a:t>
            </a:r>
            <a:r>
              <a:rPr lang="en-GB" sz="2000" u="sng" dirty="0">
                <a:solidFill>
                  <a:srgbClr val="005EB8"/>
                </a:solidFill>
                <a:latin typeface="Arial" panose="020B0604020202020204" pitchFamily="34" charset="0"/>
                <a:ea typeface="Verdana" panose="020B0604030504040204" pitchFamily="34" charset="0"/>
                <a:cs typeface="Arial" panose="020B0604020202020204" pitchFamily="34" charset="0"/>
              </a:rPr>
              <a:t>perceive their surroundings </a:t>
            </a:r>
            <a:r>
              <a:rPr lang="en-GB" sz="2000" dirty="0">
                <a:solidFill>
                  <a:srgbClr val="005EB8"/>
                </a:solidFill>
                <a:latin typeface="Arial" panose="020B0604020202020204" pitchFamily="34" charset="0"/>
                <a:ea typeface="Verdana" panose="020B0604030504040204" pitchFamily="34" charset="0"/>
                <a:cs typeface="Arial" panose="020B0604020202020204" pitchFamily="34" charset="0"/>
              </a:rPr>
              <a:t>may increase their risk of tripping or bumping into things</a:t>
            </a:r>
          </a:p>
          <a:p>
            <a:pPr>
              <a:buClr>
                <a:srgbClr val="78BE20"/>
              </a:buClr>
            </a:pPr>
            <a:endParaRPr lang="en-GB" sz="20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a:buClr>
                <a:srgbClr val="78BE20"/>
              </a:buClr>
            </a:pPr>
            <a:r>
              <a:rPr lang="en-GB" sz="2000" dirty="0">
                <a:solidFill>
                  <a:srgbClr val="005EB8"/>
                </a:solidFill>
                <a:latin typeface="Arial" panose="020B0604020202020204" pitchFamily="34" charset="0"/>
                <a:ea typeface="Verdana" panose="020B0604030504040204" pitchFamily="34" charset="0"/>
                <a:cs typeface="Arial" panose="020B0604020202020204" pitchFamily="34" charset="0"/>
              </a:rPr>
              <a:t>Someone with a memory problem may  </a:t>
            </a:r>
            <a:r>
              <a:rPr lang="en-GB" sz="2000" u="sng" dirty="0">
                <a:solidFill>
                  <a:srgbClr val="005EB8"/>
                </a:solidFill>
                <a:latin typeface="Arial" panose="020B0604020202020204" pitchFamily="34" charset="0"/>
                <a:ea typeface="Verdana" panose="020B0604030504040204" pitchFamily="34" charset="0"/>
                <a:cs typeface="Arial" panose="020B0604020202020204" pitchFamily="34" charset="0"/>
              </a:rPr>
              <a:t>forget  to use their walking stick </a:t>
            </a:r>
            <a:r>
              <a:rPr lang="en-GB" sz="2000" dirty="0">
                <a:solidFill>
                  <a:srgbClr val="005EB8"/>
                </a:solidFill>
                <a:latin typeface="Arial" panose="020B0604020202020204" pitchFamily="34" charset="0"/>
                <a:ea typeface="Verdana" panose="020B0604030504040204" pitchFamily="34" charset="0"/>
                <a:cs typeface="Arial" panose="020B0604020202020204" pitchFamily="34" charset="0"/>
              </a:rPr>
              <a:t>or frame putting them at greater risk of falling</a:t>
            </a:r>
          </a:p>
          <a:p>
            <a:pPr>
              <a:buClr>
                <a:srgbClr val="78BE20"/>
              </a:buClr>
            </a:pPr>
            <a:endParaRPr lang="en-GB" sz="20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a:buClr>
                <a:srgbClr val="78BE20"/>
              </a:buClr>
            </a:pPr>
            <a:r>
              <a:rPr lang="en-GB" sz="2000" dirty="0">
                <a:solidFill>
                  <a:srgbClr val="005EB8"/>
                </a:solidFill>
                <a:latin typeface="Arial" panose="020B0604020202020204" pitchFamily="34" charset="0"/>
                <a:ea typeface="Verdana" panose="020B0604030504040204" pitchFamily="34" charset="0"/>
                <a:cs typeface="Arial" panose="020B0604020202020204" pitchFamily="34" charset="0"/>
              </a:rPr>
              <a:t>Infections , arthritis and joint problems  can result in </a:t>
            </a:r>
            <a:r>
              <a:rPr lang="en-GB" sz="2000" u="sng" dirty="0">
                <a:solidFill>
                  <a:srgbClr val="005EB8"/>
                </a:solidFill>
                <a:latin typeface="Arial" panose="020B0604020202020204" pitchFamily="34" charset="0"/>
                <a:ea typeface="Verdana" panose="020B0604030504040204" pitchFamily="34" charset="0"/>
                <a:cs typeface="Arial" panose="020B0604020202020204" pitchFamily="34" charset="0"/>
              </a:rPr>
              <a:t>weakness and pain</a:t>
            </a:r>
            <a:r>
              <a:rPr lang="en-GB" sz="2000" dirty="0">
                <a:solidFill>
                  <a:srgbClr val="005EB8"/>
                </a:solidFill>
                <a:latin typeface="Arial" panose="020B0604020202020204" pitchFamily="34" charset="0"/>
                <a:ea typeface="Verdana" panose="020B0604030504040204" pitchFamily="34" charset="0"/>
                <a:cs typeface="Arial" panose="020B0604020202020204" pitchFamily="34" charset="0"/>
              </a:rPr>
              <a:t> which in turn increases the risk of falls</a:t>
            </a:r>
          </a:p>
        </p:txBody>
      </p:sp>
      <p:pic>
        <p:nvPicPr>
          <p:cNvPr id="6" name="Audio 5">
            <a:hlinkClick r:id="" action="ppaction://media"/>
            <a:extLst>
              <a:ext uri="{FF2B5EF4-FFF2-40B4-BE49-F238E27FC236}">
                <a16:creationId xmlns:a16="http://schemas.microsoft.com/office/drawing/2014/main" id="{B2A8CF32-F55E-4337-B887-C4EF4226B58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86876432"/>
      </p:ext>
    </p:extLst>
  </p:cSld>
  <p:clrMapOvr>
    <a:masterClrMapping/>
  </p:clrMapOvr>
  <mc:AlternateContent xmlns:mc="http://schemas.openxmlformats.org/markup-compatibility/2006" xmlns:p14="http://schemas.microsoft.com/office/powerpoint/2010/main">
    <mc:Choice Requires="p14">
      <p:transition spd="slow" p14:dur="2000" advTm="105037"/>
    </mc:Choice>
    <mc:Fallback xmlns="">
      <p:transition spd="slow" advTm="10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title" idx="4294967295"/>
          </p:nvPr>
        </p:nvSpPr>
        <p:spPr bwMode="auto">
          <a:xfrm>
            <a:off x="394449" y="352663"/>
            <a:ext cx="8085138" cy="598874"/>
          </a:xfrm>
          <a:noFill/>
          <a:ln>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algn="l" eaLnBrk="1" hangingPunct="1"/>
            <a:r>
              <a:rPr lang="en-US" altLang="en-US" sz="3200" b="1" dirty="0">
                <a:solidFill>
                  <a:srgbClr val="78BE20"/>
                </a:solidFill>
                <a:latin typeface="Arial" panose="020B0604020202020204" pitchFamily="34" charset="0"/>
                <a:ea typeface="Verdana" panose="020B0604030504040204" pitchFamily="34" charset="0"/>
                <a:cs typeface="Arial" panose="020B0604020202020204" pitchFamily="34" charset="0"/>
              </a:rPr>
              <a:t>Minimising risks</a:t>
            </a:r>
          </a:p>
        </p:txBody>
      </p:sp>
      <p:sp>
        <p:nvSpPr>
          <p:cNvPr id="307203" name="Rectangle 3"/>
          <p:cNvSpPr>
            <a:spLocks noGrp="1" noChangeArrowheads="1"/>
          </p:cNvSpPr>
          <p:nvPr>
            <p:ph idx="4294967295"/>
          </p:nvPr>
        </p:nvSpPr>
        <p:spPr bwMode="auto">
          <a:xfrm>
            <a:off x="637051" y="1560750"/>
            <a:ext cx="8229600" cy="44973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fontScale="85000" lnSpcReduction="20000"/>
          </a:bodyPr>
          <a:lstStyle/>
          <a:p>
            <a:pPr eaLnBrk="1" hangingPunct="1">
              <a:lnSpc>
                <a:spcPct val="90000"/>
              </a:lnSpc>
              <a:buClr>
                <a:srgbClr val="78BE20"/>
              </a:buClr>
            </a:pPr>
            <a:r>
              <a:rPr lang="en-GB" altLang="en-US" sz="2200" dirty="0">
                <a:solidFill>
                  <a:srgbClr val="005EB8"/>
                </a:solidFill>
                <a:latin typeface="Arial" panose="020B0604020202020204" pitchFamily="34" charset="0"/>
                <a:ea typeface="Verdana" panose="020B0604030504040204" pitchFamily="34" charset="0"/>
                <a:cs typeface="Arial" panose="020B0604020202020204" pitchFamily="34" charset="0"/>
              </a:rPr>
              <a:t>Keep warm </a:t>
            </a:r>
          </a:p>
          <a:p>
            <a:pPr eaLnBrk="1" hangingPunct="1">
              <a:lnSpc>
                <a:spcPct val="90000"/>
              </a:lnSpc>
              <a:buClr>
                <a:srgbClr val="78BE20"/>
              </a:buClr>
            </a:pPr>
            <a:endParaRPr lang="en-US" altLang="en-US" sz="22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eaLnBrk="1" hangingPunct="1">
              <a:lnSpc>
                <a:spcPct val="90000"/>
              </a:lnSpc>
              <a:buClr>
                <a:srgbClr val="78BE20"/>
              </a:buClr>
            </a:pPr>
            <a:r>
              <a:rPr lang="en-US" altLang="en-US" sz="2200" dirty="0">
                <a:solidFill>
                  <a:srgbClr val="005EB8"/>
                </a:solidFill>
                <a:latin typeface="Arial" panose="020B0604020202020204" pitchFamily="34" charset="0"/>
                <a:ea typeface="Verdana" panose="020B0604030504040204" pitchFamily="34" charset="0"/>
                <a:cs typeface="Arial" panose="020B0604020202020204" pitchFamily="34" charset="0"/>
              </a:rPr>
              <a:t>Good Lighting </a:t>
            </a:r>
          </a:p>
          <a:p>
            <a:pPr>
              <a:buClr>
                <a:srgbClr val="78BE20"/>
              </a:buClr>
            </a:pPr>
            <a:endParaRPr lang="en-US" altLang="en-US" sz="22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eaLnBrk="1" hangingPunct="1">
              <a:lnSpc>
                <a:spcPct val="90000"/>
              </a:lnSpc>
              <a:buClr>
                <a:srgbClr val="78BE20"/>
              </a:buClr>
            </a:pPr>
            <a:r>
              <a:rPr lang="en-US" altLang="en-US" sz="2200" dirty="0">
                <a:solidFill>
                  <a:srgbClr val="005EB8"/>
                </a:solidFill>
                <a:latin typeface="Arial" panose="020B0604020202020204" pitchFamily="34" charset="0"/>
                <a:ea typeface="Verdana" panose="020B0604030504040204" pitchFamily="34" charset="0"/>
                <a:cs typeface="Arial" panose="020B0604020202020204" pitchFamily="34" charset="0"/>
              </a:rPr>
              <a:t>Nightlights / movement sensor lights</a:t>
            </a:r>
          </a:p>
          <a:p>
            <a:pPr eaLnBrk="1" hangingPunct="1">
              <a:lnSpc>
                <a:spcPct val="90000"/>
              </a:lnSpc>
              <a:buClr>
                <a:srgbClr val="78BE20"/>
              </a:buClr>
            </a:pPr>
            <a:endParaRPr lang="en-US" altLang="en-US" sz="22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eaLnBrk="1" hangingPunct="1">
              <a:lnSpc>
                <a:spcPct val="90000"/>
              </a:lnSpc>
              <a:buClr>
                <a:srgbClr val="78BE20"/>
              </a:buClr>
            </a:pPr>
            <a:r>
              <a:rPr lang="en-US" altLang="en-US" sz="2200" dirty="0">
                <a:solidFill>
                  <a:srgbClr val="005EB8"/>
                </a:solidFill>
                <a:latin typeface="Arial" panose="020B0604020202020204" pitchFamily="34" charset="0"/>
                <a:ea typeface="Verdana" panose="020B0604030504040204" pitchFamily="34" charset="0"/>
                <a:cs typeface="Arial" panose="020B0604020202020204" pitchFamily="34" charset="0"/>
              </a:rPr>
              <a:t>Colours that define rather than merge</a:t>
            </a:r>
          </a:p>
          <a:p>
            <a:pPr eaLnBrk="1" hangingPunct="1">
              <a:lnSpc>
                <a:spcPct val="90000"/>
              </a:lnSpc>
              <a:buClr>
                <a:srgbClr val="78BE20"/>
              </a:buClr>
            </a:pPr>
            <a:endParaRPr lang="en-US" altLang="en-US" sz="22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eaLnBrk="1" hangingPunct="1">
              <a:lnSpc>
                <a:spcPct val="90000"/>
              </a:lnSpc>
              <a:buClr>
                <a:srgbClr val="78BE20"/>
              </a:buClr>
            </a:pPr>
            <a:r>
              <a:rPr lang="en-US" altLang="en-US" sz="2200" dirty="0">
                <a:solidFill>
                  <a:srgbClr val="005EB8"/>
                </a:solidFill>
                <a:latin typeface="Arial" panose="020B0604020202020204" pitchFamily="34" charset="0"/>
                <a:ea typeface="Verdana" panose="020B0604030504040204" pitchFamily="34" charset="0"/>
                <a:cs typeface="Arial" panose="020B0604020202020204" pitchFamily="34" charset="0"/>
              </a:rPr>
              <a:t>Sturdy furniture</a:t>
            </a:r>
          </a:p>
          <a:p>
            <a:pPr eaLnBrk="1" hangingPunct="1">
              <a:lnSpc>
                <a:spcPct val="90000"/>
              </a:lnSpc>
              <a:buClr>
                <a:srgbClr val="78BE20"/>
              </a:buClr>
            </a:pPr>
            <a:endParaRPr lang="en-US" altLang="en-US" sz="22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eaLnBrk="1" hangingPunct="1">
              <a:lnSpc>
                <a:spcPct val="90000"/>
              </a:lnSpc>
              <a:buClr>
                <a:srgbClr val="78BE20"/>
              </a:buClr>
            </a:pPr>
            <a:r>
              <a:rPr lang="en-US" altLang="en-US" sz="2200" dirty="0">
                <a:solidFill>
                  <a:srgbClr val="005EB8"/>
                </a:solidFill>
                <a:latin typeface="Arial" panose="020B0604020202020204" pitchFamily="34" charset="0"/>
                <a:ea typeface="Verdana" panose="020B0604030504040204" pitchFamily="34" charset="0"/>
                <a:cs typeface="Arial" panose="020B0604020202020204" pitchFamily="34" charset="0"/>
              </a:rPr>
              <a:t>Even flooring – no trip hazards  (indoor &amp; out)</a:t>
            </a:r>
          </a:p>
          <a:p>
            <a:pPr eaLnBrk="1" hangingPunct="1">
              <a:lnSpc>
                <a:spcPct val="90000"/>
              </a:lnSpc>
              <a:buClr>
                <a:srgbClr val="78BE20"/>
              </a:buClr>
            </a:pPr>
            <a:endParaRPr lang="en-US" altLang="en-US" sz="2200" dirty="0">
              <a:solidFill>
                <a:srgbClr val="005EB8"/>
              </a:solidFill>
              <a:latin typeface="Arial" panose="020B0604020202020204" pitchFamily="34" charset="0"/>
              <a:ea typeface="Verdana" panose="020B0604030504040204" pitchFamily="34" charset="0"/>
              <a:cs typeface="Arial" panose="020B0604020202020204" pitchFamily="34" charset="0"/>
            </a:endParaRPr>
          </a:p>
          <a:p>
            <a:pPr eaLnBrk="1" hangingPunct="1">
              <a:lnSpc>
                <a:spcPct val="90000"/>
              </a:lnSpc>
              <a:buClr>
                <a:srgbClr val="78BE20"/>
              </a:buClr>
            </a:pPr>
            <a:r>
              <a:rPr lang="en-US" altLang="en-US" sz="2200" dirty="0">
                <a:solidFill>
                  <a:srgbClr val="005EB8"/>
                </a:solidFill>
                <a:latin typeface="Arial" panose="020B0604020202020204" pitchFamily="34" charset="0"/>
                <a:ea typeface="Verdana" panose="020B0604030504040204" pitchFamily="34" charset="0"/>
                <a:cs typeface="Arial" panose="020B0604020202020204" pitchFamily="34" charset="0"/>
              </a:rPr>
              <a:t>Footwear &amp; clothing</a:t>
            </a:r>
          </a:p>
          <a:p>
            <a:pPr eaLnBrk="1" hangingPunct="1">
              <a:lnSpc>
                <a:spcPct val="90000"/>
              </a:lnSpc>
              <a:buClr>
                <a:srgbClr val="78BE20"/>
              </a:buClr>
            </a:pPr>
            <a:endParaRPr lang="en-US" altLang="en-US" sz="2400" dirty="0"/>
          </a:p>
        </p:txBody>
      </p:sp>
      <p:pic>
        <p:nvPicPr>
          <p:cNvPr id="2" name="Audio 1">
            <a:hlinkClick r:id="" action="ppaction://media"/>
            <a:extLst>
              <a:ext uri="{FF2B5EF4-FFF2-40B4-BE49-F238E27FC236}">
                <a16:creationId xmlns:a16="http://schemas.microsoft.com/office/drawing/2014/main" id="{23562C7C-29A2-4264-97D7-804E548B48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F3B18087-A62D-4B83-A8BB-6E89E8CC3E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3477" y="1560750"/>
            <a:ext cx="2976664" cy="2976664"/>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8C3FC42A-860F-4F15-9653-C5FB23BB38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5989" y="4027041"/>
            <a:ext cx="2264771" cy="2264771"/>
          </a:xfrm>
          <a:prstGeom prst="rect">
            <a:avLst/>
          </a:prstGeom>
        </p:spPr>
      </p:pic>
      <p:pic>
        <p:nvPicPr>
          <p:cNvPr id="10" name="Picture 9" descr="Icon&#10;&#10;Description automatically generated">
            <a:extLst>
              <a:ext uri="{FF2B5EF4-FFF2-40B4-BE49-F238E27FC236}">
                <a16:creationId xmlns:a16="http://schemas.microsoft.com/office/drawing/2014/main" id="{E603C136-C7FE-4C5A-8C82-930904EF1C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3792" y="551606"/>
            <a:ext cx="1415480" cy="2830959"/>
          </a:xfrm>
          <a:prstGeom prst="rect">
            <a:avLst/>
          </a:prstGeom>
        </p:spPr>
      </p:pic>
    </p:spTree>
    <p:extLst>
      <p:ext uri="{BB962C8B-B14F-4D97-AF65-F5344CB8AC3E}">
        <p14:creationId xmlns:p14="http://schemas.microsoft.com/office/powerpoint/2010/main" val="3861221995"/>
      </p:ext>
    </p:extLst>
  </p:cSld>
  <p:clrMapOvr>
    <a:masterClrMapping/>
  </p:clrMapOvr>
  <mc:AlternateContent xmlns:mc="http://schemas.openxmlformats.org/markup-compatibility/2006" xmlns:p14="http://schemas.microsoft.com/office/powerpoint/2010/main">
    <mc:Choice Requires="p14">
      <p:transition spd="slow" p14:dur="2000" advTm="123303"/>
    </mc:Choice>
    <mc:Fallback xmlns="">
      <p:transition spd="slow" advTm="123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title" idx="4294967295"/>
          </p:nvPr>
        </p:nvSpPr>
        <p:spPr bwMode="auto">
          <a:xfrm>
            <a:off x="0" y="365125"/>
            <a:ext cx="10515600" cy="13255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l" eaLnBrk="1" hangingPunct="1"/>
            <a:r>
              <a:rPr lang="en-US" altLang="en-US" sz="2800" b="1" dirty="0">
                <a:solidFill>
                  <a:srgbClr val="003366"/>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br>
              <a:rPr lang="en-US" altLang="en-US" sz="2800" b="1" dirty="0">
                <a:solidFill>
                  <a:srgbClr val="003366"/>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en-US" altLang="en-US" sz="2800" b="1" dirty="0">
                <a:solidFill>
                  <a:srgbClr val="003366"/>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endParaRPr lang="en-US" altLang="en-US" sz="2800" b="1" dirty="0">
              <a:solidFill>
                <a:srgbClr val="003366"/>
              </a:solidFill>
              <a:latin typeface="Arial" panose="020B0604020202020204" pitchFamily="34" charset="0"/>
              <a:ea typeface="Verdana" panose="020B0604030504040204" pitchFamily="34" charset="0"/>
              <a:cs typeface="Arial" panose="020B0604020202020204" pitchFamily="34" charset="0"/>
            </a:endParaRPr>
          </a:p>
        </p:txBody>
      </p:sp>
      <p:sp>
        <p:nvSpPr>
          <p:cNvPr id="313347" name="Rectangle 3"/>
          <p:cNvSpPr>
            <a:spLocks noGrp="1" noChangeArrowheads="1"/>
          </p:cNvSpPr>
          <p:nvPr>
            <p:ph idx="4294967295"/>
          </p:nvPr>
        </p:nvSpPr>
        <p:spPr bwMode="auto">
          <a:xfrm>
            <a:off x="686291" y="1671196"/>
            <a:ext cx="9139878" cy="48529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marL="0" indent="0">
              <a:buNone/>
            </a:pPr>
            <a:r>
              <a:rPr lang="en-GB" altLang="en-US" sz="1800" dirty="0">
                <a:solidFill>
                  <a:srgbClr val="005EB8"/>
                </a:solidFill>
                <a:latin typeface="Arial" panose="020B0604020202020204" pitchFamily="34" charset="0"/>
                <a:cs typeface="Arial" panose="020B0604020202020204" pitchFamily="34" charset="0"/>
              </a:rPr>
              <a:t>Are some household chores are now too risky?</a:t>
            </a:r>
          </a:p>
          <a:p>
            <a:pPr marL="0" indent="0">
              <a:buNone/>
            </a:pPr>
            <a:endParaRPr lang="en-GB" altLang="en-US" sz="1800" dirty="0">
              <a:solidFill>
                <a:srgbClr val="005EB8"/>
              </a:solidFill>
              <a:latin typeface="Arial" panose="020B0604020202020204" pitchFamily="34" charset="0"/>
              <a:cs typeface="Arial" panose="020B0604020202020204" pitchFamily="34" charset="0"/>
            </a:endParaRPr>
          </a:p>
          <a:p>
            <a:pPr>
              <a:buClr>
                <a:srgbClr val="78BE20"/>
              </a:buClr>
            </a:pPr>
            <a:r>
              <a:rPr lang="en-GB" altLang="en-US" sz="1800" dirty="0">
                <a:solidFill>
                  <a:srgbClr val="005EB8"/>
                </a:solidFill>
                <a:latin typeface="Arial" panose="020B0604020202020204" pitchFamily="34" charset="0"/>
                <a:cs typeface="Arial" panose="020B0604020202020204" pitchFamily="34" charset="0"/>
              </a:rPr>
              <a:t>Consider storing frequently used items in areas that avoid stretching or stooping / fit a letter box cage (balance with need for exercise)</a:t>
            </a:r>
          </a:p>
          <a:p>
            <a:pPr>
              <a:buClr>
                <a:srgbClr val="78BE20"/>
              </a:buClr>
            </a:pPr>
            <a:endParaRPr lang="en-GB" altLang="en-US" sz="1800" dirty="0">
              <a:solidFill>
                <a:srgbClr val="005EB8"/>
              </a:solidFill>
              <a:latin typeface="Arial" panose="020B0604020202020204" pitchFamily="34" charset="0"/>
              <a:cs typeface="Arial" panose="020B0604020202020204" pitchFamily="34" charset="0"/>
            </a:endParaRPr>
          </a:p>
          <a:p>
            <a:pPr>
              <a:buClr>
                <a:srgbClr val="78BE20"/>
              </a:buClr>
            </a:pPr>
            <a:r>
              <a:rPr lang="en-GB" altLang="en-US" sz="1800" dirty="0">
                <a:solidFill>
                  <a:srgbClr val="005EB8"/>
                </a:solidFill>
                <a:latin typeface="Arial" panose="020B0604020202020204" pitchFamily="34" charset="0"/>
                <a:cs typeface="Arial" panose="020B0604020202020204" pitchFamily="34" charset="0"/>
              </a:rPr>
              <a:t>Community alarms and monitors</a:t>
            </a:r>
          </a:p>
          <a:p>
            <a:pPr marL="0" indent="0">
              <a:buClr>
                <a:srgbClr val="78BE20"/>
              </a:buClr>
              <a:buNone/>
            </a:pPr>
            <a:endParaRPr lang="en-GB" altLang="en-US" sz="1800" dirty="0">
              <a:solidFill>
                <a:srgbClr val="005EB8"/>
              </a:solidFill>
              <a:latin typeface="Arial" panose="020B0604020202020204" pitchFamily="34" charset="0"/>
              <a:cs typeface="Arial" panose="020B0604020202020204" pitchFamily="34" charset="0"/>
            </a:endParaRPr>
          </a:p>
          <a:p>
            <a:pPr>
              <a:buClr>
                <a:srgbClr val="78BE20"/>
              </a:buClr>
            </a:pPr>
            <a:r>
              <a:rPr lang="en-GB" altLang="en-US" sz="1800" dirty="0">
                <a:solidFill>
                  <a:srgbClr val="005EB8"/>
                </a:solidFill>
                <a:latin typeface="Arial" panose="020B0604020202020204" pitchFamily="34" charset="0"/>
                <a:cs typeface="Arial" panose="020B0604020202020204" pitchFamily="34" charset="0"/>
              </a:rPr>
              <a:t>Fit a key safe</a:t>
            </a:r>
          </a:p>
          <a:p>
            <a:pPr marL="0" indent="0">
              <a:spcBef>
                <a:spcPct val="0"/>
              </a:spcBef>
              <a:buNone/>
            </a:pPr>
            <a:endParaRPr lang="en-GB" altLang="en-US" sz="1800" dirty="0">
              <a:solidFill>
                <a:srgbClr val="005EB8"/>
              </a:solidFill>
              <a:latin typeface="Arial" panose="020B0604020202020204" pitchFamily="34" charset="0"/>
              <a:cs typeface="Arial" panose="020B0604020202020204" pitchFamily="34" charset="0"/>
            </a:endParaRPr>
          </a:p>
          <a:p>
            <a:pPr marL="0" indent="0">
              <a:spcBef>
                <a:spcPct val="0"/>
              </a:spcBef>
              <a:buNone/>
            </a:pPr>
            <a:r>
              <a:rPr lang="en-GB" altLang="en-US" sz="1800" dirty="0">
                <a:solidFill>
                  <a:srgbClr val="005EB8"/>
                </a:solidFill>
                <a:latin typeface="Arial" panose="020B0604020202020204" pitchFamily="34" charset="0"/>
                <a:cs typeface="Arial" panose="020B0604020202020204" pitchFamily="34" charset="0"/>
              </a:rPr>
              <a:t>Social Services can arrange for an Occupational Therapist</a:t>
            </a:r>
          </a:p>
          <a:p>
            <a:pPr marL="0" indent="0">
              <a:spcBef>
                <a:spcPct val="0"/>
              </a:spcBef>
              <a:buNone/>
            </a:pPr>
            <a:r>
              <a:rPr lang="en-GB" altLang="en-US" sz="1800" dirty="0">
                <a:solidFill>
                  <a:srgbClr val="005EB8"/>
                </a:solidFill>
                <a:latin typeface="Arial" panose="020B0604020202020204" pitchFamily="34" charset="0"/>
                <a:cs typeface="Arial" panose="020B0604020202020204" pitchFamily="34" charset="0"/>
              </a:rPr>
              <a:t>to visit and advise on safety equipment in the home</a:t>
            </a:r>
          </a:p>
          <a:p>
            <a:pPr marL="0" indent="0">
              <a:spcBef>
                <a:spcPct val="0"/>
              </a:spcBef>
              <a:buNone/>
            </a:pPr>
            <a:endParaRPr lang="en-GB" altLang="en-US" sz="1800" dirty="0">
              <a:solidFill>
                <a:srgbClr val="005EB8"/>
              </a:solidFill>
              <a:latin typeface="Arial" panose="020B0604020202020204" pitchFamily="34" charset="0"/>
              <a:cs typeface="Arial" panose="020B0604020202020204" pitchFamily="34" charset="0"/>
            </a:endParaRPr>
          </a:p>
          <a:p>
            <a:pPr marL="0" indent="0">
              <a:spcBef>
                <a:spcPct val="0"/>
              </a:spcBef>
              <a:buNone/>
            </a:pPr>
            <a:r>
              <a:rPr lang="en-GB" altLang="en-US" sz="1800" b="1" dirty="0">
                <a:solidFill>
                  <a:srgbClr val="005EB8"/>
                </a:solidFill>
                <a:latin typeface="Arial" panose="020B0604020202020204" pitchFamily="34" charset="0"/>
                <a:cs typeface="Arial" panose="020B0604020202020204" pitchFamily="34" charset="0"/>
              </a:rPr>
              <a:t>Contact the Health Hub</a:t>
            </a:r>
          </a:p>
          <a:p>
            <a:pPr marL="0" indent="0">
              <a:spcBef>
                <a:spcPct val="0"/>
              </a:spcBef>
              <a:buNone/>
            </a:pPr>
            <a:r>
              <a:rPr lang="en-GB" altLang="en-US" sz="1800" dirty="0">
                <a:solidFill>
                  <a:srgbClr val="78BE20"/>
                </a:solidFill>
                <a:latin typeface="Arial" panose="020B0604020202020204" pitchFamily="34" charset="0"/>
                <a:cs typeface="Arial" panose="020B0604020202020204" pitchFamily="34" charset="0"/>
              </a:rPr>
              <a:t>Call 0300 365 1234</a:t>
            </a:r>
            <a:endParaRPr lang="en-US" altLang="en-US" sz="1800" dirty="0">
              <a:solidFill>
                <a:srgbClr val="78BE2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7299FCC-61C0-4D6C-B73E-9F84CA7CCA49}"/>
              </a:ext>
            </a:extLst>
          </p:cNvPr>
          <p:cNvSpPr/>
          <p:nvPr/>
        </p:nvSpPr>
        <p:spPr>
          <a:xfrm>
            <a:off x="527381" y="333816"/>
            <a:ext cx="8064896" cy="1077218"/>
          </a:xfrm>
          <a:prstGeom prst="rect">
            <a:avLst/>
          </a:prstGeom>
        </p:spPr>
        <p:txBody>
          <a:bodyPr wrap="square">
            <a:spAutoFit/>
          </a:bodyPr>
          <a:lstStyle/>
          <a:p>
            <a:r>
              <a:rPr lang="en-US" altLang="en-US" sz="3200" b="1" dirty="0">
                <a:solidFill>
                  <a:srgbClr val="78BE20"/>
                </a:solidFill>
                <a:latin typeface="Arial" panose="020B0604020202020204" pitchFamily="34" charset="0"/>
                <a:ea typeface="Verdana" panose="020B0604030504040204" pitchFamily="34" charset="0"/>
                <a:cs typeface="Arial" panose="020B0604020202020204" pitchFamily="34" charset="0"/>
              </a:rPr>
              <a:t>More tips to improve mobility and prevent falls</a:t>
            </a:r>
            <a:endParaRPr lang="en-GB" sz="3200" dirty="0">
              <a:solidFill>
                <a:srgbClr val="78BE20"/>
              </a:solidFill>
            </a:endParaRPr>
          </a:p>
        </p:txBody>
      </p:sp>
      <p:pic>
        <p:nvPicPr>
          <p:cNvPr id="3" name="Audio 2">
            <a:hlinkClick r:id="" action="ppaction://media"/>
            <a:extLst>
              <a:ext uri="{FF2B5EF4-FFF2-40B4-BE49-F238E27FC236}">
                <a16:creationId xmlns:a16="http://schemas.microsoft.com/office/drawing/2014/main" id="{B0933256-87F3-41F2-86E6-421207DC9A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4" name="Picture 3" descr="Icon&#10;&#10;Description automatically generated">
            <a:extLst>
              <a:ext uri="{FF2B5EF4-FFF2-40B4-BE49-F238E27FC236}">
                <a16:creationId xmlns:a16="http://schemas.microsoft.com/office/drawing/2014/main" id="{2D86D70F-9818-4041-953A-AAD41EA2D9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4607" y="3872588"/>
            <a:ext cx="2373549" cy="2373549"/>
          </a:xfrm>
          <a:prstGeom prst="rect">
            <a:avLst/>
          </a:prstGeom>
        </p:spPr>
      </p:pic>
      <p:pic>
        <p:nvPicPr>
          <p:cNvPr id="7" name="Picture 6" descr="Icon&#10;&#10;Description automatically generated">
            <a:extLst>
              <a:ext uri="{FF2B5EF4-FFF2-40B4-BE49-F238E27FC236}">
                <a16:creationId xmlns:a16="http://schemas.microsoft.com/office/drawing/2014/main" id="{1B380871-1800-4CF4-9711-CA6652A0DC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1081" y="3036990"/>
            <a:ext cx="1671196" cy="1671196"/>
          </a:xfrm>
          <a:prstGeom prst="rect">
            <a:avLst/>
          </a:prstGeom>
        </p:spPr>
      </p:pic>
    </p:spTree>
    <p:extLst>
      <p:ext uri="{BB962C8B-B14F-4D97-AF65-F5344CB8AC3E}">
        <p14:creationId xmlns:p14="http://schemas.microsoft.com/office/powerpoint/2010/main" val="3426528754"/>
      </p:ext>
    </p:extLst>
  </p:cSld>
  <p:clrMapOvr>
    <a:masterClrMapping/>
  </p:clrMapOvr>
  <mc:AlternateContent xmlns:mc="http://schemas.openxmlformats.org/markup-compatibility/2006" xmlns:p14="http://schemas.microsoft.com/office/powerpoint/2010/main">
    <mc:Choice Requires="p14">
      <p:transition spd="slow" p14:dur="2000" advTm="152443"/>
    </mc:Choice>
    <mc:Fallback xmlns="">
      <p:transition spd="slow" advTm="152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6BBF0F-FD4A-4776-B387-DB3FF5AD79B4}"/>
              </a:ext>
            </a:extLst>
          </p:cNvPr>
          <p:cNvSpPr txBox="1"/>
          <p:nvPr/>
        </p:nvSpPr>
        <p:spPr>
          <a:xfrm>
            <a:off x="379859" y="185514"/>
            <a:ext cx="6674084" cy="90305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dirty="0">
                <a:solidFill>
                  <a:srgbClr val="78BE20"/>
                </a:solidFill>
                <a:latin typeface="Arial" panose="020B0604020202020204" pitchFamily="34" charset="0"/>
                <a:ea typeface="+mj-ea"/>
                <a:cs typeface="Arial" panose="020B0604020202020204" pitchFamily="34" charset="0"/>
              </a:rPr>
              <a:t>Correct height of walking stick</a:t>
            </a:r>
            <a:endParaRPr lang="en-US" sz="3200" kern="1200" dirty="0">
              <a:solidFill>
                <a:srgbClr val="78BE20"/>
              </a:solidFill>
              <a:latin typeface="Arial" panose="020B0604020202020204" pitchFamily="34" charset="0"/>
              <a:ea typeface="+mj-ea"/>
              <a:cs typeface="Arial" panose="020B0604020202020204" pitchFamily="34" charset="0"/>
            </a:endParaRPr>
          </a:p>
        </p:txBody>
      </p:sp>
      <p:pic>
        <p:nvPicPr>
          <p:cNvPr id="5" name="Picture 4"/>
          <p:cNvPicPr>
            <a:picLocks noChangeAspect="1"/>
          </p:cNvPicPr>
          <p:nvPr/>
        </p:nvPicPr>
        <p:blipFill rotWithShape="1">
          <a:blip r:embed="rId4"/>
          <a:srcRect t="6565" r="1" b="10438"/>
          <a:stretch/>
        </p:blipFill>
        <p:spPr>
          <a:xfrm>
            <a:off x="6308268" y="1472384"/>
            <a:ext cx="2513625" cy="4560116"/>
          </a:xfrm>
          <a:prstGeom prst="rect">
            <a:avLst/>
          </a:prstGeom>
          <a:effectLst>
            <a:outerShdw blurRad="406400" dist="317500" dir="5400000" sx="89000" sy="89000" rotWithShape="0">
              <a:prstClr val="black">
                <a:alpha val="15000"/>
              </a:prstClr>
            </a:outerShdw>
          </a:effectLst>
        </p:spPr>
      </p:pic>
      <p:pic>
        <p:nvPicPr>
          <p:cNvPr id="4" name="Content Placeholder 3"/>
          <p:cNvPicPr>
            <a:picLocks noGrp="1" noChangeAspect="1"/>
          </p:cNvPicPr>
          <p:nvPr>
            <p:ph idx="4294967295"/>
          </p:nvPr>
        </p:nvPicPr>
        <p:blipFill rotWithShape="1">
          <a:blip r:embed="rId5"/>
          <a:srcRect b="128"/>
          <a:stretch/>
        </p:blipFill>
        <p:spPr>
          <a:xfrm>
            <a:off x="9332173" y="1472384"/>
            <a:ext cx="2328601" cy="4560116"/>
          </a:xfrm>
          <a:prstGeom prst="rect">
            <a:avLst/>
          </a:prstGeom>
          <a:effectLst>
            <a:outerShdw blurRad="406400" dist="317500" dir="5400000" sx="89000" sy="89000" rotWithShape="0">
              <a:prstClr val="black">
                <a:alpha val="15000"/>
              </a:prstClr>
            </a:outerShdw>
          </a:effectLst>
        </p:spPr>
      </p:pic>
      <p:sp>
        <p:nvSpPr>
          <p:cNvPr id="6" name="TextBox 5"/>
          <p:cNvSpPr txBox="1"/>
          <p:nvPr/>
        </p:nvSpPr>
        <p:spPr>
          <a:xfrm>
            <a:off x="531226" y="1599469"/>
            <a:ext cx="4918544" cy="4866646"/>
          </a:xfrm>
          <a:prstGeom prst="rect">
            <a:avLst/>
          </a:prstGeom>
        </p:spPr>
        <p:txBody>
          <a:bodyPr vert="horz" lIns="91440" tIns="45720" rIns="91440" bIns="45720" rtlCol="0">
            <a:noAutofit/>
          </a:bodyPr>
          <a:lstStyle/>
          <a:p>
            <a:pPr marL="285750" indent="-285750">
              <a:lnSpc>
                <a:spcPct val="90000"/>
              </a:lnSpc>
              <a:spcAft>
                <a:spcPts val="600"/>
              </a:spcAft>
              <a:buClr>
                <a:srgbClr val="78BE20"/>
              </a:buClr>
              <a:buFont typeface="Arial" panose="020B0604020202020204" pitchFamily="34" charset="0"/>
              <a:buChar char="•"/>
            </a:pPr>
            <a:r>
              <a:rPr lang="en-US" dirty="0">
                <a:solidFill>
                  <a:srgbClr val="005EB8"/>
                </a:solidFill>
                <a:latin typeface="Arial" panose="020B0604020202020204" pitchFamily="34" charset="0"/>
                <a:cs typeface="Arial" panose="020B0604020202020204" pitchFamily="34" charset="0"/>
              </a:rPr>
              <a:t>Handle of stick should be level with wrist bone</a:t>
            </a:r>
          </a:p>
          <a:p>
            <a:pPr marL="285750" indent="-285750">
              <a:lnSpc>
                <a:spcPct val="90000"/>
              </a:lnSpc>
              <a:spcAft>
                <a:spcPts val="600"/>
              </a:spcAft>
              <a:buClr>
                <a:srgbClr val="78BE20"/>
              </a:buClr>
              <a:buFont typeface="Arial" panose="020B0604020202020204" pitchFamily="34" charset="0"/>
              <a:buChar char="•"/>
            </a:pPr>
            <a:endParaRPr lang="en-US" dirty="0">
              <a:solidFill>
                <a:srgbClr val="005EB8"/>
              </a:solidFill>
              <a:latin typeface="Arial" panose="020B0604020202020204" pitchFamily="34" charset="0"/>
              <a:cs typeface="Arial" panose="020B0604020202020204" pitchFamily="34" charset="0"/>
            </a:endParaRPr>
          </a:p>
          <a:p>
            <a:pPr marL="285750" indent="-285750">
              <a:lnSpc>
                <a:spcPct val="90000"/>
              </a:lnSpc>
              <a:spcAft>
                <a:spcPts val="600"/>
              </a:spcAft>
              <a:buClr>
                <a:srgbClr val="78BE20"/>
              </a:buClr>
              <a:buFont typeface="Arial" panose="020B0604020202020204" pitchFamily="34" charset="0"/>
              <a:buChar char="•"/>
            </a:pPr>
            <a:r>
              <a:rPr lang="en-US" dirty="0">
                <a:solidFill>
                  <a:srgbClr val="005EB8"/>
                </a:solidFill>
                <a:latin typeface="Arial" panose="020B0604020202020204" pitchFamily="34" charset="0"/>
                <a:cs typeface="Arial" panose="020B0604020202020204" pitchFamily="34" charset="0"/>
              </a:rPr>
              <a:t>A stick that is too long will force the shoulder unnaturally high</a:t>
            </a:r>
          </a:p>
          <a:p>
            <a:pPr marL="285750" indent="-285750">
              <a:lnSpc>
                <a:spcPct val="90000"/>
              </a:lnSpc>
              <a:spcAft>
                <a:spcPts val="600"/>
              </a:spcAft>
              <a:buClr>
                <a:srgbClr val="78BE20"/>
              </a:buClr>
              <a:buFont typeface="Arial" panose="020B0604020202020204" pitchFamily="34" charset="0"/>
              <a:buChar char="•"/>
            </a:pPr>
            <a:endParaRPr lang="en-US" dirty="0">
              <a:solidFill>
                <a:srgbClr val="005EB8"/>
              </a:solidFill>
              <a:latin typeface="Arial" panose="020B0604020202020204" pitchFamily="34" charset="0"/>
              <a:cs typeface="Arial" panose="020B0604020202020204" pitchFamily="34" charset="0"/>
            </a:endParaRPr>
          </a:p>
          <a:p>
            <a:pPr marL="285750" indent="-285750">
              <a:lnSpc>
                <a:spcPct val="90000"/>
              </a:lnSpc>
              <a:spcAft>
                <a:spcPts val="600"/>
              </a:spcAft>
              <a:buClr>
                <a:srgbClr val="78BE20"/>
              </a:buClr>
              <a:buFont typeface="Arial" panose="020B0604020202020204" pitchFamily="34" charset="0"/>
              <a:buChar char="•"/>
            </a:pPr>
            <a:r>
              <a:rPr lang="en-US" dirty="0">
                <a:solidFill>
                  <a:srgbClr val="005EB8"/>
                </a:solidFill>
                <a:latin typeface="Arial" panose="020B0604020202020204" pitchFamily="34" charset="0"/>
                <a:cs typeface="Arial" panose="020B0604020202020204" pitchFamily="34" charset="0"/>
              </a:rPr>
              <a:t>A stick that is too short will force the user to stoop and is less likely to prevent a fall</a:t>
            </a:r>
          </a:p>
          <a:p>
            <a:pPr marL="285750" indent="-285750">
              <a:lnSpc>
                <a:spcPct val="90000"/>
              </a:lnSpc>
              <a:spcAft>
                <a:spcPts val="600"/>
              </a:spcAft>
              <a:buClr>
                <a:srgbClr val="78BE20"/>
              </a:buClr>
              <a:buFont typeface="Arial" panose="020B0604020202020204" pitchFamily="34" charset="0"/>
              <a:buChar char="•"/>
            </a:pPr>
            <a:endParaRPr lang="en-US" dirty="0">
              <a:solidFill>
                <a:srgbClr val="005EB8"/>
              </a:solidFill>
              <a:latin typeface="Arial" panose="020B0604020202020204" pitchFamily="34" charset="0"/>
              <a:cs typeface="Arial" panose="020B0604020202020204" pitchFamily="34" charset="0"/>
            </a:endParaRPr>
          </a:p>
          <a:p>
            <a:pPr marL="285750" indent="-285750">
              <a:lnSpc>
                <a:spcPct val="90000"/>
              </a:lnSpc>
              <a:spcAft>
                <a:spcPts val="600"/>
              </a:spcAft>
              <a:buClr>
                <a:srgbClr val="78BE20"/>
              </a:buClr>
              <a:buFont typeface="Arial" panose="020B0604020202020204" pitchFamily="34" charset="0"/>
              <a:buChar char="•"/>
            </a:pPr>
            <a:r>
              <a:rPr lang="en-US" dirty="0">
                <a:solidFill>
                  <a:srgbClr val="005EB8"/>
                </a:solidFill>
                <a:latin typeface="Arial" panose="020B0604020202020204" pitchFamily="34" charset="0"/>
                <a:cs typeface="Arial" panose="020B0604020202020204" pitchFamily="34" charset="0"/>
              </a:rPr>
              <a:t>Stick to be held on the opposite side to injured/painful leg</a:t>
            </a:r>
          </a:p>
          <a:p>
            <a:pPr marL="285750" indent="-285750">
              <a:lnSpc>
                <a:spcPct val="90000"/>
              </a:lnSpc>
              <a:spcAft>
                <a:spcPts val="600"/>
              </a:spcAft>
              <a:buClr>
                <a:srgbClr val="78BE20"/>
              </a:buClr>
              <a:buFont typeface="Arial" panose="020B0604020202020204" pitchFamily="34" charset="0"/>
              <a:buChar char="•"/>
            </a:pPr>
            <a:endParaRPr lang="en-US" dirty="0">
              <a:solidFill>
                <a:srgbClr val="005EB8"/>
              </a:solidFill>
              <a:latin typeface="Arial" panose="020B0604020202020204" pitchFamily="34" charset="0"/>
              <a:cs typeface="Arial" panose="020B0604020202020204" pitchFamily="34" charset="0"/>
            </a:endParaRPr>
          </a:p>
          <a:p>
            <a:pPr marL="285750" indent="-285750">
              <a:lnSpc>
                <a:spcPct val="90000"/>
              </a:lnSpc>
              <a:spcAft>
                <a:spcPts val="600"/>
              </a:spcAft>
              <a:buClr>
                <a:srgbClr val="78BE20"/>
              </a:buClr>
              <a:buFont typeface="Arial" panose="020B0604020202020204" pitchFamily="34" charset="0"/>
              <a:buChar char="•"/>
            </a:pPr>
            <a:r>
              <a:rPr lang="en-US" dirty="0">
                <a:solidFill>
                  <a:srgbClr val="005EB8"/>
                </a:solidFill>
                <a:latin typeface="Arial" panose="020B0604020202020204" pitchFamily="34" charset="0"/>
                <a:cs typeface="Arial" panose="020B0604020202020204" pitchFamily="34" charset="0"/>
              </a:rPr>
              <a:t>Check the rubber foot on the end of the stick for wear and replace as needed</a:t>
            </a:r>
          </a:p>
        </p:txBody>
      </p:sp>
      <p:pic>
        <p:nvPicPr>
          <p:cNvPr id="7" name="Audio 6">
            <a:hlinkClick r:id="" action="ppaction://media"/>
            <a:extLst>
              <a:ext uri="{FF2B5EF4-FFF2-40B4-BE49-F238E27FC236}">
                <a16:creationId xmlns:a16="http://schemas.microsoft.com/office/drawing/2014/main" id="{C398542A-0BD7-46B5-8C36-1DD4EDC4BF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7144594"/>
      </p:ext>
    </p:extLst>
  </p:cSld>
  <p:clrMapOvr>
    <a:masterClrMapping/>
  </p:clrMapOvr>
  <mc:AlternateContent xmlns:mc="http://schemas.openxmlformats.org/markup-compatibility/2006" xmlns:p14="http://schemas.microsoft.com/office/powerpoint/2010/main">
    <mc:Choice Requires="p14">
      <p:transition spd="slow" p14:dur="2000" advTm="88580"/>
    </mc:Choice>
    <mc:Fallback xmlns="">
      <p:transition spd="slow" advTm="88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48343" y="3237140"/>
            <a:ext cx="10752138" cy="2423432"/>
          </a:xfrm>
        </p:spPr>
        <p:txBody>
          <a:bodyPr>
            <a:normAutofit/>
          </a:bodyPr>
          <a:lstStyle/>
          <a:p>
            <a:pPr marL="0" indent="0">
              <a:buNone/>
            </a:pPr>
            <a:r>
              <a:rPr lang="en-GB" sz="1800" b="1" dirty="0">
                <a:solidFill>
                  <a:srgbClr val="005EB8"/>
                </a:solidFill>
                <a:latin typeface="Arial" panose="020B0604020202020204" pitchFamily="34" charset="0"/>
                <a:ea typeface="Verdana" panose="020B0604030504040204" pitchFamily="34" charset="0"/>
                <a:cs typeface="Arial" panose="020B0604020202020204" pitchFamily="34" charset="0"/>
              </a:rPr>
              <a:t>Community Falls Prevention Team</a:t>
            </a:r>
          </a:p>
          <a:p>
            <a:pPr>
              <a:buClr>
                <a:srgbClr val="78BE20"/>
              </a:buClr>
            </a:pPr>
            <a:r>
              <a:rPr lang="en-GB" sz="1800" dirty="0">
                <a:solidFill>
                  <a:srgbClr val="005EB8"/>
                </a:solidFill>
                <a:latin typeface="Arial" panose="020B0604020202020204" pitchFamily="34" charset="0"/>
                <a:cs typeface="Arial" panose="020B0604020202020204" pitchFamily="34" charset="0"/>
              </a:rPr>
              <a:t>Home visits to carry out full falls risk assessment</a:t>
            </a:r>
          </a:p>
          <a:p>
            <a:pPr>
              <a:buClr>
                <a:srgbClr val="78BE20"/>
              </a:buClr>
            </a:pPr>
            <a:r>
              <a:rPr lang="en-GB" sz="1800" dirty="0">
                <a:solidFill>
                  <a:srgbClr val="005EB8"/>
                </a:solidFill>
                <a:latin typeface="Arial" panose="020B0604020202020204" pitchFamily="34" charset="0"/>
                <a:cs typeface="Arial" panose="020B0604020202020204" pitchFamily="34" charset="0"/>
              </a:rPr>
              <a:t>Falls prevention plan</a:t>
            </a:r>
          </a:p>
          <a:p>
            <a:pPr>
              <a:buClr>
                <a:srgbClr val="78BE20"/>
              </a:buClr>
            </a:pPr>
            <a:r>
              <a:rPr lang="en-GB" sz="1800" dirty="0">
                <a:solidFill>
                  <a:srgbClr val="005EB8"/>
                </a:solidFill>
                <a:latin typeface="Arial" panose="020B0604020202020204" pitchFamily="34" charset="0"/>
                <a:cs typeface="Arial" panose="020B0604020202020204" pitchFamily="34" charset="0"/>
              </a:rPr>
              <a:t>Referral to services that will help reduce risk of falling</a:t>
            </a:r>
          </a:p>
          <a:p>
            <a:pPr>
              <a:buClr>
                <a:srgbClr val="78BE20"/>
              </a:buClr>
            </a:pPr>
            <a:r>
              <a:rPr lang="en-GB" sz="1800" dirty="0">
                <a:solidFill>
                  <a:srgbClr val="005EB8"/>
                </a:solidFill>
                <a:latin typeface="Arial" panose="020B0604020202020204" pitchFamily="34" charset="0"/>
                <a:cs typeface="Arial" panose="020B0604020202020204" pitchFamily="34" charset="0"/>
              </a:rPr>
              <a:t>Practical help to install equipment and rails when appropriate </a:t>
            </a:r>
          </a:p>
          <a:p>
            <a:pPr>
              <a:buClr>
                <a:srgbClr val="78BE20"/>
              </a:buClr>
            </a:pPr>
            <a:r>
              <a:rPr lang="en-GB" sz="1800" dirty="0">
                <a:solidFill>
                  <a:srgbClr val="005EB8"/>
                </a:solidFill>
                <a:latin typeface="Arial" panose="020B0604020202020204" pitchFamily="34" charset="0"/>
                <a:cs typeface="Arial" panose="020B0604020202020204" pitchFamily="34" charset="0"/>
              </a:rPr>
              <a:t>Information on local opportunities for exercise and other falls prevention measures</a:t>
            </a:r>
            <a:endParaRPr lang="en-GB" sz="1800" dirty="0">
              <a:solidFill>
                <a:srgbClr val="005EB8"/>
              </a:solidFill>
            </a:endParaRPr>
          </a:p>
        </p:txBody>
      </p:sp>
      <p:pic>
        <p:nvPicPr>
          <p:cNvPr id="9" name="Audio 8">
            <a:hlinkClick r:id="" action="ppaction://media"/>
            <a:extLst>
              <a:ext uri="{FF2B5EF4-FFF2-40B4-BE49-F238E27FC236}">
                <a16:creationId xmlns:a16="http://schemas.microsoft.com/office/drawing/2014/main" id="{5308949B-FEBE-4365-91CB-03AEBAD8C6B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
        <p:nvSpPr>
          <p:cNvPr id="6" name="Title 1">
            <a:extLst>
              <a:ext uri="{FF2B5EF4-FFF2-40B4-BE49-F238E27FC236}">
                <a16:creationId xmlns:a16="http://schemas.microsoft.com/office/drawing/2014/main" id="{B43C707F-559A-4CD5-B186-D255406DA39A}"/>
              </a:ext>
            </a:extLst>
          </p:cNvPr>
          <p:cNvSpPr txBox="1">
            <a:spLocks/>
          </p:cNvSpPr>
          <p:nvPr/>
        </p:nvSpPr>
        <p:spPr>
          <a:xfrm>
            <a:off x="481353" y="404042"/>
            <a:ext cx="9332913" cy="6322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78BE20"/>
                </a:solidFill>
                <a:latin typeface="Arial" panose="020B0604020202020204" pitchFamily="34" charset="0"/>
                <a:ea typeface="Verdana" panose="020B0604030504040204" pitchFamily="34" charset="0"/>
                <a:cs typeface="Arial" panose="020B0604020202020204" pitchFamily="34" charset="0"/>
              </a:rPr>
              <a:t>Services</a:t>
            </a:r>
          </a:p>
        </p:txBody>
      </p:sp>
      <p:sp>
        <p:nvSpPr>
          <p:cNvPr id="7" name="Content Placeholder 2">
            <a:extLst>
              <a:ext uri="{FF2B5EF4-FFF2-40B4-BE49-F238E27FC236}">
                <a16:creationId xmlns:a16="http://schemas.microsoft.com/office/drawing/2014/main" id="{44BB616B-6F0E-477B-BC58-2637A9B47AFC}"/>
              </a:ext>
            </a:extLst>
          </p:cNvPr>
          <p:cNvSpPr txBox="1">
            <a:spLocks/>
          </p:cNvSpPr>
          <p:nvPr/>
        </p:nvSpPr>
        <p:spPr>
          <a:xfrm>
            <a:off x="348343" y="1616666"/>
            <a:ext cx="10752138" cy="12049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b="1" dirty="0">
                <a:solidFill>
                  <a:srgbClr val="005EB8"/>
                </a:solidFill>
                <a:latin typeface="Arial" panose="020B0604020202020204" pitchFamily="34" charset="0"/>
                <a:ea typeface="Verdana" panose="020B0604030504040204" pitchFamily="34" charset="0"/>
                <a:cs typeface="Arial" panose="020B0604020202020204" pitchFamily="34" charset="0"/>
              </a:rPr>
              <a:t>Falls Assessment Clinic</a:t>
            </a:r>
          </a:p>
          <a:p>
            <a:pPr>
              <a:buClr>
                <a:srgbClr val="78BE20"/>
              </a:buClr>
            </a:pPr>
            <a:r>
              <a:rPr lang="en-GB" sz="1800" dirty="0">
                <a:solidFill>
                  <a:srgbClr val="005EB8"/>
                </a:solidFill>
                <a:latin typeface="Arial" panose="020B0604020202020204" pitchFamily="34" charset="0"/>
                <a:cs typeface="Arial" panose="020B0604020202020204" pitchFamily="34" charset="0"/>
              </a:rPr>
              <a:t>Physical checks / Vision / Hearing</a:t>
            </a:r>
          </a:p>
          <a:p>
            <a:pPr>
              <a:buClr>
                <a:srgbClr val="78BE20"/>
              </a:buClr>
            </a:pPr>
            <a:r>
              <a:rPr lang="en-GB" sz="1800" dirty="0">
                <a:solidFill>
                  <a:srgbClr val="005EB8"/>
                </a:solidFill>
                <a:latin typeface="Arial" panose="020B0604020202020204" pitchFamily="34" charset="0"/>
                <a:cs typeface="Arial" panose="020B0604020202020204" pitchFamily="34" charset="0"/>
              </a:rPr>
              <a:t>Medication review – looking for reasons for falling</a:t>
            </a:r>
          </a:p>
        </p:txBody>
      </p:sp>
    </p:spTree>
    <p:custDataLst>
      <p:tags r:id="rId1"/>
    </p:custDataLst>
    <p:extLst>
      <p:ext uri="{BB962C8B-B14F-4D97-AF65-F5344CB8AC3E}">
        <p14:creationId xmlns:p14="http://schemas.microsoft.com/office/powerpoint/2010/main" val="926648868"/>
      </p:ext>
    </p:extLst>
  </p:cSld>
  <p:clrMapOvr>
    <a:masterClrMapping/>
  </p:clrMapOvr>
  <mc:AlternateContent xmlns:mc="http://schemas.openxmlformats.org/markup-compatibility/2006" xmlns:p14="http://schemas.microsoft.com/office/powerpoint/2010/main">
    <mc:Choice Requires="p14">
      <p:transition spd="slow" p14:dur="2000" advTm="86887"/>
    </mc:Choice>
    <mc:Fallback xmlns="">
      <p:transition spd="slow" advTm="8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6|24.6"/>
</p:tagLst>
</file>

<file path=ppt/tags/tag2.xml><?xml version="1.0" encoding="utf-8"?>
<p:tagLst xmlns:a="http://schemas.openxmlformats.org/drawingml/2006/main" xmlns:r="http://schemas.openxmlformats.org/officeDocument/2006/relationships" xmlns:p="http://schemas.openxmlformats.org/presentationml/2006/main">
  <p:tag name="TIMING" val="|31.1|41.7|39.7"/>
</p:tagLst>
</file>

<file path=ppt/tags/tag3.xml><?xml version="1.0" encoding="utf-8"?>
<p:tagLst xmlns:a="http://schemas.openxmlformats.org/drawingml/2006/main" xmlns:r="http://schemas.openxmlformats.org/officeDocument/2006/relationships" xmlns:p="http://schemas.openxmlformats.org/presentationml/2006/main">
  <p:tag name="TIMING" val="|7.2|26.7|25.4|20.2"/>
</p:tagLst>
</file>

<file path=ppt/tags/tag4.xml><?xml version="1.0" encoding="utf-8"?>
<p:tagLst xmlns:a="http://schemas.openxmlformats.org/drawingml/2006/main" xmlns:r="http://schemas.openxmlformats.org/officeDocument/2006/relationships" xmlns:p="http://schemas.openxmlformats.org/presentationml/2006/main">
  <p:tag name="TIMING" val="|29.4"/>
</p:tagLst>
</file>

<file path=ppt/tags/tag5.xml><?xml version="1.0" encoding="utf-8"?>
<p:tagLst xmlns:a="http://schemas.openxmlformats.org/drawingml/2006/main" xmlns:r="http://schemas.openxmlformats.org/officeDocument/2006/relationships" xmlns:p="http://schemas.openxmlformats.org/presentationml/2006/main">
  <p:tag name="TIMING" val="|22.1|33.7|17.9|14.4|18.1|12.8|6.8"/>
</p:tagLst>
</file>

<file path=ppt/tags/tag6.xml><?xml version="1.0" encoding="utf-8"?>
<p:tagLst xmlns:a="http://schemas.openxmlformats.org/drawingml/2006/main" xmlns:r="http://schemas.openxmlformats.org/officeDocument/2006/relationships" xmlns:p="http://schemas.openxmlformats.org/presentationml/2006/main">
  <p:tag name="TIMING" val="|9.4|49.8|35.7"/>
</p:tagLst>
</file>

<file path=ppt/tags/tag7.xml><?xml version="1.0" encoding="utf-8"?>
<p:tagLst xmlns:a="http://schemas.openxmlformats.org/drawingml/2006/main" xmlns:r="http://schemas.openxmlformats.org/officeDocument/2006/relationships" xmlns:p="http://schemas.openxmlformats.org/presentationml/2006/main">
  <p:tag name="TIMING" val="|4.3|7|1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FC5FC578624F342A5A6FCE33CD7DF9E" ma:contentTypeVersion="3" ma:contentTypeDescription="Create a new document." ma:contentTypeScope="" ma:versionID="84c8f20558f22a92c391f2d467befc75">
  <xsd:schema xmlns:xsd="http://www.w3.org/2001/XMLSchema" xmlns:xs="http://www.w3.org/2001/XMLSchema" xmlns:p="http://schemas.microsoft.com/office/2006/metadata/properties" xmlns:ns2="139810f7-49e2-468b-8c11-b928145bab5e" targetNamespace="http://schemas.microsoft.com/office/2006/metadata/properties" ma:root="true" ma:fieldsID="06dc07f1e98e8a1a9773c5a3ea06bd9a" ns2:_="">
    <xsd:import namespace="139810f7-49e2-468b-8c11-b928145bab5e"/>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9810f7-49e2-468b-8c11-b928145bab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712E6A-1369-49B3-B3C0-8070273B61E1}">
  <ds:schemaRefs>
    <ds:schemaRef ds:uri="http://schemas.microsoft.com/sharepoint/v3/contenttype/forms"/>
  </ds:schemaRefs>
</ds:datastoreItem>
</file>

<file path=customXml/itemProps2.xml><?xml version="1.0" encoding="utf-8"?>
<ds:datastoreItem xmlns:ds="http://schemas.openxmlformats.org/officeDocument/2006/customXml" ds:itemID="{DF330EF0-D506-49F7-82FF-C6350DE2B4B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3B76808-5912-4ACC-A0EF-01DA06084B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9810f7-49e2-468b-8c11-b928145bab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172</TotalTime>
  <Words>1284</Words>
  <Application>Microsoft Office PowerPoint</Application>
  <PresentationFormat>Widescreen</PresentationFormat>
  <Paragraphs>184</Paragraphs>
  <Slides>26</Slides>
  <Notes>15</Notes>
  <HiddenSlides>0</HiddenSlides>
  <MMClips>25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Times New Roman</vt:lpstr>
      <vt:lpstr>Verdana</vt:lpstr>
      <vt:lpstr>Office Theme</vt:lpstr>
      <vt:lpstr>PowerPoint Presentation</vt:lpstr>
      <vt:lpstr>Everyday Activities Session</vt:lpstr>
      <vt:lpstr>Physical difficulties in dementia</vt:lpstr>
      <vt:lpstr>PowerPoint Presentation</vt:lpstr>
      <vt:lpstr>Mobility and falls</vt:lpstr>
      <vt:lpstr>Minimising risks</vt:lpstr>
      <vt:lpstr>           </vt:lpstr>
      <vt:lpstr>PowerPoint Presentation</vt:lpstr>
      <vt:lpstr>PowerPoint Presentation</vt:lpstr>
      <vt:lpstr>PowerPoint Presentation</vt:lpstr>
      <vt:lpstr>PowerPoint Presentation</vt:lpstr>
      <vt:lpstr>PowerPoint Presentation</vt:lpstr>
      <vt:lpstr>Eyes and Ears</vt:lpstr>
      <vt:lpstr>There are no black dots on this image, they are being produced by your brain.</vt:lpstr>
      <vt:lpstr>PowerPoint Presentation</vt:lpstr>
      <vt:lpstr>Count the legs</vt:lpstr>
      <vt:lpstr>What do you see first – animals or people?</vt:lpstr>
      <vt:lpstr>Carpeting with lines can look like steps</vt:lpstr>
      <vt:lpstr>PowerPoint Presentation</vt:lpstr>
      <vt:lpstr>Does this floor look wet / slippery?</vt:lpstr>
      <vt:lpstr>Poor choice of carpeting</vt:lpstr>
      <vt:lpstr>PowerPoint Presentation</vt:lpstr>
      <vt:lpstr>Steps? Black hole? Flowers? </vt:lpstr>
      <vt:lpstr>“There’s a mouse in the bin”</vt:lpstr>
      <vt:lpstr>What do they see and how can you tell?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terms:created xsi:type="dcterms:W3CDTF">2020-10-14T09:27:26Z</dcterms:created>
  <dcterms:modified xsi:type="dcterms:W3CDTF">2021-07-02T14:19:37Z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100</vt:r8>
  </property>
  <property fmtid="{D5CDD505-2E9C-101B-9397-08002B2CF9AE}" pid="3" name="ContentTypeId">
    <vt:lpwstr>0x010100EFC5FC578624F342A5A6FCE33CD7DF9E</vt:lpwstr>
  </property>
</Properties>
</file>